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media/image14.jpg" ContentType="image/jpg"/>
  <Override PartName="/ppt/media/image38.jpg" ContentType="image/jpg"/>
  <Override PartName="/ppt/media/image39.jpg" ContentType="image/jpg"/>
  <Override PartName="/ppt/media/image40.jpg" ContentType="image/jpg"/>
  <Override PartName="/ppt/media/image78.jpg" ContentType="image/jpg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4"/>
    <p:sldMasterId id="2147483772" r:id="rId5"/>
    <p:sldMasterId id="2147483793" r:id="rId6"/>
    <p:sldMasterId id="2147483809" r:id="rId7"/>
  </p:sldMasterIdLst>
  <p:notesMasterIdLst>
    <p:notesMasterId r:id="rId29"/>
  </p:notesMasterIdLst>
  <p:handoutMasterIdLst>
    <p:handoutMasterId r:id="rId30"/>
  </p:handoutMasterIdLst>
  <p:sldIdLst>
    <p:sldId id="293" r:id="rId8"/>
    <p:sldId id="302" r:id="rId9"/>
    <p:sldId id="304" r:id="rId10"/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303" r:id="rId27"/>
    <p:sldId id="297" r:id="rId2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095"/>
    <a:srgbClr val="1938B3"/>
    <a:srgbClr val="0A0096"/>
    <a:srgbClr val="2349E3"/>
    <a:srgbClr val="1938FF"/>
    <a:srgbClr val="0A3396"/>
    <a:srgbClr val="233881"/>
    <a:srgbClr val="002060"/>
    <a:srgbClr val="FFFFFF"/>
    <a:srgbClr val="519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502" autoAdjust="0"/>
    <p:restoredTop sz="96005" autoAdjust="0"/>
  </p:normalViewPr>
  <p:slideViewPr>
    <p:cSldViewPr snapToGrid="0">
      <p:cViewPr varScale="1">
        <p:scale>
          <a:sx n="80" d="100"/>
          <a:sy n="80" d="100"/>
        </p:scale>
        <p:origin x="82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an DYOT" userId="079bb2d3-ca05-4837-ab24-35a6785f5a1a" providerId="ADAL" clId="{F9901C1C-84E7-4689-840A-2000AF6A2150}"/>
    <pc:docChg chg="custSel modSld">
      <pc:chgData name="Christian DYOT" userId="079bb2d3-ca05-4837-ab24-35a6785f5a1a" providerId="ADAL" clId="{F9901C1C-84E7-4689-840A-2000AF6A2150}" dt="2024-08-29T09:48:22.876" v="150" actId="20577"/>
      <pc:docMkLst>
        <pc:docMk/>
      </pc:docMkLst>
      <pc:sldChg chg="delSp modSp mod">
        <pc:chgData name="Christian DYOT" userId="079bb2d3-ca05-4837-ab24-35a6785f5a1a" providerId="ADAL" clId="{F9901C1C-84E7-4689-840A-2000AF6A2150}" dt="2024-08-29T09:46:18.036" v="145" actId="122"/>
        <pc:sldMkLst>
          <pc:docMk/>
          <pc:sldMk cId="0" sldId="257"/>
        </pc:sldMkLst>
        <pc:spChg chg="mod">
          <ac:chgData name="Christian DYOT" userId="079bb2d3-ca05-4837-ab24-35a6785f5a1a" providerId="ADAL" clId="{F9901C1C-84E7-4689-840A-2000AF6A2150}" dt="2024-08-29T09:46:18.036" v="145" actId="122"/>
          <ac:spMkLst>
            <pc:docMk/>
            <pc:sldMk cId="0" sldId="257"/>
            <ac:spMk id="4" creationId="{00000000-0000-0000-0000-000000000000}"/>
          </ac:spMkLst>
        </pc:spChg>
        <pc:picChg chg="del">
          <ac:chgData name="Christian DYOT" userId="079bb2d3-ca05-4837-ab24-35a6785f5a1a" providerId="ADAL" clId="{F9901C1C-84E7-4689-840A-2000AF6A2150}" dt="2024-08-29T09:16:01.431" v="0" actId="478"/>
          <ac:picMkLst>
            <pc:docMk/>
            <pc:sldMk cId="0" sldId="257"/>
            <ac:picMk id="10" creationId="{00000000-0000-0000-0000-000000000000}"/>
          </ac:picMkLst>
        </pc:picChg>
        <pc:picChg chg="del">
          <ac:chgData name="Christian DYOT" userId="079bb2d3-ca05-4837-ab24-35a6785f5a1a" providerId="ADAL" clId="{F9901C1C-84E7-4689-840A-2000AF6A2150}" dt="2024-08-29T09:16:17.150" v="2" actId="478"/>
          <ac:picMkLst>
            <pc:docMk/>
            <pc:sldMk cId="0" sldId="257"/>
            <ac:picMk id="12" creationId="{00000000-0000-0000-0000-000000000000}"/>
          </ac:picMkLst>
        </pc:picChg>
      </pc:sldChg>
      <pc:sldChg chg="modSp mod">
        <pc:chgData name="Christian DYOT" userId="079bb2d3-ca05-4837-ab24-35a6785f5a1a" providerId="ADAL" clId="{F9901C1C-84E7-4689-840A-2000AF6A2150}" dt="2024-08-29T09:17:46.262" v="11" actId="20577"/>
        <pc:sldMkLst>
          <pc:docMk/>
          <pc:sldMk cId="0" sldId="260"/>
        </pc:sldMkLst>
        <pc:spChg chg="mod">
          <ac:chgData name="Christian DYOT" userId="079bb2d3-ca05-4837-ab24-35a6785f5a1a" providerId="ADAL" clId="{F9901C1C-84E7-4689-840A-2000AF6A2150}" dt="2024-08-29T09:17:46.262" v="11" actId="20577"/>
          <ac:spMkLst>
            <pc:docMk/>
            <pc:sldMk cId="0" sldId="260"/>
            <ac:spMk id="68" creationId="{00000000-0000-0000-0000-000000000000}"/>
          </ac:spMkLst>
        </pc:spChg>
      </pc:sldChg>
      <pc:sldChg chg="modSp mod">
        <pc:chgData name="Christian DYOT" userId="079bb2d3-ca05-4837-ab24-35a6785f5a1a" providerId="ADAL" clId="{F9901C1C-84E7-4689-840A-2000AF6A2150}" dt="2024-08-29T09:19:56.819" v="17" actId="13926"/>
        <pc:sldMkLst>
          <pc:docMk/>
          <pc:sldMk cId="0" sldId="266"/>
        </pc:sldMkLst>
        <pc:spChg chg="mod">
          <ac:chgData name="Christian DYOT" userId="079bb2d3-ca05-4837-ab24-35a6785f5a1a" providerId="ADAL" clId="{F9901C1C-84E7-4689-840A-2000AF6A2150}" dt="2024-08-29T09:19:56.819" v="17" actId="13926"/>
          <ac:spMkLst>
            <pc:docMk/>
            <pc:sldMk cId="0" sldId="266"/>
            <ac:spMk id="11" creationId="{203AF424-CDA2-48B1-A5A9-C80CF1454D22}"/>
          </ac:spMkLst>
        </pc:spChg>
      </pc:sldChg>
      <pc:sldChg chg="modSp mod">
        <pc:chgData name="Christian DYOT" userId="079bb2d3-ca05-4837-ab24-35a6785f5a1a" providerId="ADAL" clId="{F9901C1C-84E7-4689-840A-2000AF6A2150}" dt="2024-08-29T09:48:22.876" v="150" actId="20577"/>
        <pc:sldMkLst>
          <pc:docMk/>
          <pc:sldMk cId="0" sldId="268"/>
        </pc:sldMkLst>
        <pc:spChg chg="mod">
          <ac:chgData name="Christian DYOT" userId="079bb2d3-ca05-4837-ab24-35a6785f5a1a" providerId="ADAL" clId="{F9901C1C-84E7-4689-840A-2000AF6A2150}" dt="2024-08-29T09:48:22.876" v="150" actId="20577"/>
          <ac:spMkLst>
            <pc:docMk/>
            <pc:sldMk cId="0" sldId="268"/>
            <ac:spMk id="4" creationId="{00000000-0000-0000-0000-000000000000}"/>
          </ac:spMkLst>
        </pc:spChg>
      </pc:sldChg>
      <pc:sldChg chg="modSp mod">
        <pc:chgData name="Christian DYOT" userId="079bb2d3-ca05-4837-ab24-35a6785f5a1a" providerId="ADAL" clId="{F9901C1C-84E7-4689-840A-2000AF6A2150}" dt="2024-08-29T09:30:36.375" v="75" actId="20577"/>
        <pc:sldMkLst>
          <pc:docMk/>
          <pc:sldMk cId="2706837653" sldId="304"/>
        </pc:sldMkLst>
        <pc:spChg chg="mod">
          <ac:chgData name="Christian DYOT" userId="079bb2d3-ca05-4837-ab24-35a6785f5a1a" providerId="ADAL" clId="{F9901C1C-84E7-4689-840A-2000AF6A2150}" dt="2024-08-29T09:30:36.375" v="75" actId="20577"/>
          <ac:spMkLst>
            <pc:docMk/>
            <pc:sldMk cId="2706837653" sldId="304"/>
            <ac:spMk id="9" creationId="{80A37363-AA3B-B07D-DCBB-B1845BF075C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3BF6A08-B74A-44A1-9B6E-638842E0A1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8964490-8121-478B-8E6C-0F40F89963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C9C06B-3A03-409A-B425-472FC6ED632E}" type="datetimeFigureOut">
              <a:rPr lang="fr-FR" smtClean="0"/>
              <a:t>29/08/2024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4ADCB54-6559-417C-B0B0-4A1CC5832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9DC06BD-BA68-43B5-ADD5-0CC16EE49B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FDC2C-F50E-4BF3-9C13-9F892CB323E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62542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3F09E-A5E2-4FD2-AA48-324D4F0E8F41}" type="datetimeFigureOut">
              <a:rPr lang="fr"/>
              <a:t>29/08/2024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AC06C-F8C2-46C2-88FF-6CBC2099D08A}" type="slidenum">
              <a:rPr lang="fr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779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2A786D32-B8DC-4CF3-A03E-BF4E357A188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>
            <a:lvl1pPr marL="76200" marR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None/>
              <a:tabLst/>
              <a:defRPr/>
            </a:lvl1pPr>
          </a:lstStyle>
          <a:p>
            <a:pPr marL="5334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AutoNum type="arabicPeriod"/>
              <a:tabLst/>
              <a:defRPr/>
            </a:pPr>
            <a:r>
              <a:rPr lang="fr-FR" dirty="0"/>
              <a:t>Cliquez. Onglet « Insertion », image.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5" name="Google Shape;32;p6">
            <a:extLst>
              <a:ext uri="{FF2B5EF4-FFF2-40B4-BE49-F238E27FC236}">
                <a16:creationId xmlns:a16="http://schemas.microsoft.com/office/drawing/2014/main" id="{3C3BCCE2-128B-4D81-8DD0-DB4B9C94D878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6938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endrier évén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9;p6">
            <a:extLst>
              <a:ext uri="{FF2B5EF4-FFF2-40B4-BE49-F238E27FC236}">
                <a16:creationId xmlns:a16="http://schemas.microsoft.com/office/drawing/2014/main" id="{573C3066-7235-C74F-8A91-7ED440FE701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1" y="980322"/>
            <a:ext cx="10225523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1">
                <a:solidFill>
                  <a:srgbClr val="090095"/>
                </a:solidFill>
                <a:latin typeface="Montserrat" panose="000008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le titre</a:t>
            </a:r>
            <a:endParaRPr dirty="0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FD7E31D-30ED-274C-B1C5-11BA3D0F7F5A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355;p39">
            <a:extLst>
              <a:ext uri="{FF2B5EF4-FFF2-40B4-BE49-F238E27FC236}">
                <a16:creationId xmlns:a16="http://schemas.microsoft.com/office/drawing/2014/main" id="{A6917F3B-B247-4FE0-8A02-DFE4C2FFA89D}"/>
              </a:ext>
            </a:extLst>
          </p:cNvPr>
          <p:cNvSpPr/>
          <p:nvPr userDrawn="1"/>
        </p:nvSpPr>
        <p:spPr>
          <a:xfrm>
            <a:off x="10313611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 dirty="0">
                <a:solidFill>
                  <a:schemeClr val="lt1"/>
                </a:solidFill>
                <a:latin typeface="Inria Sans"/>
                <a:ea typeface="Inria Sans"/>
                <a:cs typeface="Inria Sans"/>
                <a:sym typeface="Inria Sans"/>
              </a:rPr>
              <a:t>DEC</a:t>
            </a:r>
            <a:endParaRPr sz="1300" dirty="0">
              <a:solidFill>
                <a:schemeClr val="lt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6" name="Google Shape;356;p39">
            <a:extLst>
              <a:ext uri="{FF2B5EF4-FFF2-40B4-BE49-F238E27FC236}">
                <a16:creationId xmlns:a16="http://schemas.microsoft.com/office/drawing/2014/main" id="{D9185350-F0CC-4CA8-997A-407284A3B0FC}"/>
              </a:ext>
            </a:extLst>
          </p:cNvPr>
          <p:cNvSpPr/>
          <p:nvPr userDrawn="1"/>
        </p:nvSpPr>
        <p:spPr>
          <a:xfrm>
            <a:off x="9433499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 dirty="0">
                <a:solidFill>
                  <a:schemeClr val="lt1"/>
                </a:solidFill>
                <a:latin typeface="Inria Sans"/>
                <a:ea typeface="Inria Sans"/>
                <a:cs typeface="Inria Sans"/>
                <a:sym typeface="Inria Sans"/>
              </a:rPr>
              <a:t>NOV</a:t>
            </a:r>
            <a:endParaRPr sz="1300" dirty="0">
              <a:solidFill>
                <a:schemeClr val="lt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8" name="Google Shape;357;p39">
            <a:extLst>
              <a:ext uri="{FF2B5EF4-FFF2-40B4-BE49-F238E27FC236}">
                <a16:creationId xmlns:a16="http://schemas.microsoft.com/office/drawing/2014/main" id="{F499853F-E9EC-4C59-93C8-9ADA5E3EAF42}"/>
              </a:ext>
            </a:extLst>
          </p:cNvPr>
          <p:cNvSpPr/>
          <p:nvPr userDrawn="1"/>
        </p:nvSpPr>
        <p:spPr>
          <a:xfrm>
            <a:off x="8553387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 dirty="0">
                <a:solidFill>
                  <a:schemeClr val="lt1"/>
                </a:solidFill>
                <a:latin typeface="Inria Sans"/>
                <a:ea typeface="Inria Sans"/>
                <a:cs typeface="Inria Sans"/>
                <a:sym typeface="Inria Sans"/>
              </a:rPr>
              <a:t>OCT</a:t>
            </a:r>
            <a:endParaRPr sz="1300" dirty="0">
              <a:solidFill>
                <a:schemeClr val="lt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9" name="Google Shape;358;p39">
            <a:extLst>
              <a:ext uri="{FF2B5EF4-FFF2-40B4-BE49-F238E27FC236}">
                <a16:creationId xmlns:a16="http://schemas.microsoft.com/office/drawing/2014/main" id="{FCB5DEF3-921F-4D69-93B5-46ED49FC980A}"/>
              </a:ext>
            </a:extLst>
          </p:cNvPr>
          <p:cNvSpPr/>
          <p:nvPr userDrawn="1"/>
        </p:nvSpPr>
        <p:spPr>
          <a:xfrm>
            <a:off x="7673275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 dirty="0">
                <a:solidFill>
                  <a:schemeClr val="dk2"/>
                </a:solidFill>
                <a:latin typeface="Inria Sans"/>
                <a:ea typeface="Inria Sans"/>
                <a:cs typeface="Inria Sans"/>
                <a:sym typeface="Inria Sans"/>
              </a:rPr>
              <a:t>SEP</a:t>
            </a:r>
            <a:endParaRPr sz="1300" dirty="0">
              <a:solidFill>
                <a:schemeClr val="dk2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0" name="Google Shape;359;p39">
            <a:extLst>
              <a:ext uri="{FF2B5EF4-FFF2-40B4-BE49-F238E27FC236}">
                <a16:creationId xmlns:a16="http://schemas.microsoft.com/office/drawing/2014/main" id="{7947BD96-7699-4850-A4FD-5E8884B5016B}"/>
              </a:ext>
            </a:extLst>
          </p:cNvPr>
          <p:cNvSpPr/>
          <p:nvPr userDrawn="1"/>
        </p:nvSpPr>
        <p:spPr>
          <a:xfrm>
            <a:off x="6793163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 dirty="0">
                <a:solidFill>
                  <a:schemeClr val="dk2"/>
                </a:solidFill>
                <a:latin typeface="Inria Sans"/>
                <a:ea typeface="Inria Sans"/>
                <a:cs typeface="Inria Sans"/>
                <a:sym typeface="Inria Sans"/>
              </a:rPr>
              <a:t>AOU</a:t>
            </a:r>
            <a:endParaRPr sz="1300" dirty="0">
              <a:solidFill>
                <a:schemeClr val="dk2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1" name="Google Shape;360;p39">
            <a:extLst>
              <a:ext uri="{FF2B5EF4-FFF2-40B4-BE49-F238E27FC236}">
                <a16:creationId xmlns:a16="http://schemas.microsoft.com/office/drawing/2014/main" id="{0CE9AD65-B152-4313-9AE5-9C3378662474}"/>
              </a:ext>
            </a:extLst>
          </p:cNvPr>
          <p:cNvSpPr/>
          <p:nvPr userDrawn="1"/>
        </p:nvSpPr>
        <p:spPr>
          <a:xfrm>
            <a:off x="5913051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 dirty="0">
                <a:solidFill>
                  <a:schemeClr val="dk2"/>
                </a:solidFill>
                <a:latin typeface="Inria Sans"/>
                <a:ea typeface="Inria Sans"/>
                <a:cs typeface="Inria Sans"/>
                <a:sym typeface="Inria Sans"/>
              </a:rPr>
              <a:t>JUL</a:t>
            </a:r>
            <a:endParaRPr sz="1300" dirty="0">
              <a:solidFill>
                <a:schemeClr val="dk2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2" name="Google Shape;361;p39">
            <a:extLst>
              <a:ext uri="{FF2B5EF4-FFF2-40B4-BE49-F238E27FC236}">
                <a16:creationId xmlns:a16="http://schemas.microsoft.com/office/drawing/2014/main" id="{68DDD71B-3AC7-4100-ADF8-56DAB8E36A7B}"/>
              </a:ext>
            </a:extLst>
          </p:cNvPr>
          <p:cNvSpPr/>
          <p:nvPr userDrawn="1"/>
        </p:nvSpPr>
        <p:spPr>
          <a:xfrm>
            <a:off x="5032939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rgbClr val="A5A5A5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 dirty="0">
                <a:solidFill>
                  <a:schemeClr val="bg1"/>
                </a:solidFill>
                <a:latin typeface="Inria Sans"/>
                <a:ea typeface="Inria Sans"/>
                <a:cs typeface="Inria Sans"/>
                <a:sym typeface="Inria Sans"/>
              </a:rPr>
              <a:t>JUN</a:t>
            </a:r>
            <a:endParaRPr sz="1300" dirty="0">
              <a:solidFill>
                <a:schemeClr val="bg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4" name="Google Shape;362;p39">
            <a:extLst>
              <a:ext uri="{FF2B5EF4-FFF2-40B4-BE49-F238E27FC236}">
                <a16:creationId xmlns:a16="http://schemas.microsoft.com/office/drawing/2014/main" id="{6EFB724A-B9E9-4E5A-9F4D-B08B33CBA00F}"/>
              </a:ext>
            </a:extLst>
          </p:cNvPr>
          <p:cNvSpPr/>
          <p:nvPr userDrawn="1"/>
        </p:nvSpPr>
        <p:spPr>
          <a:xfrm>
            <a:off x="4152825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rgbClr val="A5A5A5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 dirty="0">
                <a:solidFill>
                  <a:schemeClr val="bg1"/>
                </a:solidFill>
                <a:latin typeface="Inria Sans"/>
                <a:ea typeface="Inria Sans"/>
                <a:cs typeface="Inria Sans"/>
                <a:sym typeface="Inria Sans"/>
              </a:rPr>
              <a:t>MAI</a:t>
            </a:r>
            <a:endParaRPr sz="1300" dirty="0">
              <a:solidFill>
                <a:schemeClr val="bg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6" name="Google Shape;363;p39">
            <a:extLst>
              <a:ext uri="{FF2B5EF4-FFF2-40B4-BE49-F238E27FC236}">
                <a16:creationId xmlns:a16="http://schemas.microsoft.com/office/drawing/2014/main" id="{A51EAC1D-96D9-4AFA-8614-35927E08B8EC}"/>
              </a:ext>
            </a:extLst>
          </p:cNvPr>
          <p:cNvSpPr/>
          <p:nvPr userDrawn="1"/>
        </p:nvSpPr>
        <p:spPr>
          <a:xfrm>
            <a:off x="3272713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rgbClr val="A5A5A5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 dirty="0">
                <a:solidFill>
                  <a:schemeClr val="bg1"/>
                </a:solidFill>
                <a:latin typeface="Inria Sans"/>
                <a:ea typeface="Inria Sans"/>
                <a:cs typeface="Inria Sans"/>
                <a:sym typeface="Inria Sans"/>
              </a:rPr>
              <a:t>AVR</a:t>
            </a:r>
            <a:endParaRPr sz="1300" dirty="0">
              <a:solidFill>
                <a:schemeClr val="bg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7" name="Google Shape;364;p39">
            <a:extLst>
              <a:ext uri="{FF2B5EF4-FFF2-40B4-BE49-F238E27FC236}">
                <a16:creationId xmlns:a16="http://schemas.microsoft.com/office/drawing/2014/main" id="{7EF23AB7-2E94-4B64-8792-8B4684082FAB}"/>
              </a:ext>
            </a:extLst>
          </p:cNvPr>
          <p:cNvSpPr/>
          <p:nvPr userDrawn="1"/>
        </p:nvSpPr>
        <p:spPr>
          <a:xfrm>
            <a:off x="2392601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rgbClr val="424650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 dirty="0">
                <a:solidFill>
                  <a:schemeClr val="lt1"/>
                </a:solidFill>
                <a:latin typeface="Inria Sans"/>
                <a:ea typeface="Inria Sans"/>
                <a:cs typeface="Inria Sans"/>
                <a:sym typeface="Inria Sans"/>
              </a:rPr>
              <a:t>MAR</a:t>
            </a:r>
            <a:endParaRPr sz="1300" dirty="0">
              <a:solidFill>
                <a:schemeClr val="lt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8" name="Google Shape;365;p39">
            <a:extLst>
              <a:ext uri="{FF2B5EF4-FFF2-40B4-BE49-F238E27FC236}">
                <a16:creationId xmlns:a16="http://schemas.microsoft.com/office/drawing/2014/main" id="{1AB603DA-08EF-4980-8149-506F324E79B9}"/>
              </a:ext>
            </a:extLst>
          </p:cNvPr>
          <p:cNvSpPr/>
          <p:nvPr userDrawn="1"/>
        </p:nvSpPr>
        <p:spPr>
          <a:xfrm>
            <a:off x="1512489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rgbClr val="424650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 dirty="0">
                <a:solidFill>
                  <a:schemeClr val="lt1"/>
                </a:solidFill>
                <a:latin typeface="Inria Sans"/>
                <a:ea typeface="Inria Sans"/>
                <a:cs typeface="Inria Sans"/>
                <a:sym typeface="Inria Sans"/>
              </a:rPr>
              <a:t>FEV</a:t>
            </a:r>
            <a:endParaRPr sz="1300" dirty="0">
              <a:solidFill>
                <a:schemeClr val="lt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9" name="Google Shape;366;p39">
            <a:extLst>
              <a:ext uri="{FF2B5EF4-FFF2-40B4-BE49-F238E27FC236}">
                <a16:creationId xmlns:a16="http://schemas.microsoft.com/office/drawing/2014/main" id="{EB824AA2-6F57-4B5D-B340-E66B5EBBB04E}"/>
              </a:ext>
            </a:extLst>
          </p:cNvPr>
          <p:cNvSpPr/>
          <p:nvPr userDrawn="1"/>
        </p:nvSpPr>
        <p:spPr>
          <a:xfrm>
            <a:off x="632377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rgbClr val="424650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 dirty="0">
                <a:solidFill>
                  <a:schemeClr val="lt1"/>
                </a:solidFill>
                <a:latin typeface="Inria Sans"/>
                <a:ea typeface="Inria Sans"/>
                <a:cs typeface="Inria Sans"/>
                <a:sym typeface="Inria Sans"/>
              </a:rPr>
              <a:t>JAN</a:t>
            </a:r>
            <a:endParaRPr sz="1300" dirty="0">
              <a:solidFill>
                <a:schemeClr val="lt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20" name="Google Shape;367;p39">
            <a:extLst>
              <a:ext uri="{FF2B5EF4-FFF2-40B4-BE49-F238E27FC236}">
                <a16:creationId xmlns:a16="http://schemas.microsoft.com/office/drawing/2014/main" id="{907ADFC6-280C-40FD-8EB0-FF055E6C6C95}"/>
              </a:ext>
            </a:extLst>
          </p:cNvPr>
          <p:cNvSpPr/>
          <p:nvPr userDrawn="1"/>
        </p:nvSpPr>
        <p:spPr>
          <a:xfrm>
            <a:off x="0" y="3674600"/>
            <a:ext cx="849600" cy="524800"/>
          </a:xfrm>
          <a:prstGeom prst="homePlate">
            <a:avLst>
              <a:gd name="adj" fmla="val 32030"/>
            </a:avLst>
          </a:prstGeom>
          <a:solidFill>
            <a:schemeClr val="l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300" dirty="0">
              <a:solidFill>
                <a:schemeClr val="dk1"/>
              </a:solidFill>
            </a:endParaRP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2E5BD6C3-AF6B-4FF6-B08A-546E089BBDA1}"/>
              </a:ext>
            </a:extLst>
          </p:cNvPr>
          <p:cNvGrpSpPr/>
          <p:nvPr userDrawn="1"/>
        </p:nvGrpSpPr>
        <p:grpSpPr>
          <a:xfrm>
            <a:off x="1025231" y="3042575"/>
            <a:ext cx="9702585" cy="1788850"/>
            <a:chOff x="1025231" y="3042575"/>
            <a:chExt cx="9702585" cy="1788850"/>
          </a:xfrm>
        </p:grpSpPr>
        <p:cxnSp>
          <p:nvCxnSpPr>
            <p:cNvPr id="33" name="Google Shape;368;p39">
              <a:extLst>
                <a:ext uri="{FF2B5EF4-FFF2-40B4-BE49-F238E27FC236}">
                  <a16:creationId xmlns:a16="http://schemas.microsoft.com/office/drawing/2014/main" id="{FD6FE5E1-23EE-42A7-8FC1-8F324CCE0BD1}"/>
                </a:ext>
              </a:extLst>
            </p:cNvPr>
            <p:cNvCxnSpPr/>
            <p:nvPr/>
          </p:nvCxnSpPr>
          <p:spPr>
            <a:xfrm rot="10800000">
              <a:off x="1025231" y="304257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34" name="Google Shape;370;p39">
              <a:extLst>
                <a:ext uri="{FF2B5EF4-FFF2-40B4-BE49-F238E27FC236}">
                  <a16:creationId xmlns:a16="http://schemas.microsoft.com/office/drawing/2014/main" id="{E926AE98-63E1-4A67-BB1C-5A86900B37A2}"/>
                </a:ext>
              </a:extLst>
            </p:cNvPr>
            <p:cNvCxnSpPr/>
            <p:nvPr/>
          </p:nvCxnSpPr>
          <p:spPr>
            <a:xfrm rot="10800000">
              <a:off x="2786877" y="304257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35" name="Google Shape;372;p39">
              <a:extLst>
                <a:ext uri="{FF2B5EF4-FFF2-40B4-BE49-F238E27FC236}">
                  <a16:creationId xmlns:a16="http://schemas.microsoft.com/office/drawing/2014/main" id="{B956DD69-B2CD-45AC-86CF-DC84AC3B4545}"/>
                </a:ext>
              </a:extLst>
            </p:cNvPr>
            <p:cNvCxnSpPr/>
            <p:nvPr/>
          </p:nvCxnSpPr>
          <p:spPr>
            <a:xfrm rot="10800000">
              <a:off x="4548524" y="304257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36" name="Google Shape;374;p39">
              <a:extLst>
                <a:ext uri="{FF2B5EF4-FFF2-40B4-BE49-F238E27FC236}">
                  <a16:creationId xmlns:a16="http://schemas.microsoft.com/office/drawing/2014/main" id="{34F4559D-1516-4D76-8293-ECDA65532A7D}"/>
                </a:ext>
              </a:extLst>
            </p:cNvPr>
            <p:cNvCxnSpPr/>
            <p:nvPr/>
          </p:nvCxnSpPr>
          <p:spPr>
            <a:xfrm rot="10800000">
              <a:off x="6310171" y="304257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37" name="Google Shape;376;p39">
              <a:extLst>
                <a:ext uri="{FF2B5EF4-FFF2-40B4-BE49-F238E27FC236}">
                  <a16:creationId xmlns:a16="http://schemas.microsoft.com/office/drawing/2014/main" id="{D0B01B73-2107-4504-83F0-89AADA64418A}"/>
                </a:ext>
              </a:extLst>
            </p:cNvPr>
            <p:cNvCxnSpPr/>
            <p:nvPr/>
          </p:nvCxnSpPr>
          <p:spPr>
            <a:xfrm rot="10800000">
              <a:off x="8071817" y="304257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38" name="Google Shape;378;p39">
              <a:extLst>
                <a:ext uri="{FF2B5EF4-FFF2-40B4-BE49-F238E27FC236}">
                  <a16:creationId xmlns:a16="http://schemas.microsoft.com/office/drawing/2014/main" id="{1667B7EF-206C-4106-A932-C360A4901C37}"/>
                </a:ext>
              </a:extLst>
            </p:cNvPr>
            <p:cNvCxnSpPr/>
            <p:nvPr/>
          </p:nvCxnSpPr>
          <p:spPr>
            <a:xfrm rot="10800000">
              <a:off x="9833464" y="304257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39" name="Google Shape;380;p39">
              <a:extLst>
                <a:ext uri="{FF2B5EF4-FFF2-40B4-BE49-F238E27FC236}">
                  <a16:creationId xmlns:a16="http://schemas.microsoft.com/office/drawing/2014/main" id="{71639FCC-C762-4D38-BCAB-F288E0FBAC88}"/>
                </a:ext>
              </a:extLst>
            </p:cNvPr>
            <p:cNvCxnSpPr/>
            <p:nvPr/>
          </p:nvCxnSpPr>
          <p:spPr>
            <a:xfrm rot="10800000">
              <a:off x="1919583" y="416662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40" name="Google Shape;382;p39">
              <a:extLst>
                <a:ext uri="{FF2B5EF4-FFF2-40B4-BE49-F238E27FC236}">
                  <a16:creationId xmlns:a16="http://schemas.microsoft.com/office/drawing/2014/main" id="{7C19A26B-DB9C-44BD-AD93-C0BEA8CB5044}"/>
                </a:ext>
              </a:extLst>
            </p:cNvPr>
            <p:cNvCxnSpPr/>
            <p:nvPr/>
          </p:nvCxnSpPr>
          <p:spPr>
            <a:xfrm rot="10800000">
              <a:off x="3681229" y="416662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41" name="Google Shape;384;p39">
              <a:extLst>
                <a:ext uri="{FF2B5EF4-FFF2-40B4-BE49-F238E27FC236}">
                  <a16:creationId xmlns:a16="http://schemas.microsoft.com/office/drawing/2014/main" id="{CB048544-D82D-44B4-8EC2-42F3CDFFD383}"/>
                </a:ext>
              </a:extLst>
            </p:cNvPr>
            <p:cNvCxnSpPr/>
            <p:nvPr/>
          </p:nvCxnSpPr>
          <p:spPr>
            <a:xfrm rot="10800000">
              <a:off x="5442876" y="416662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42" name="Google Shape;386;p39">
              <a:extLst>
                <a:ext uri="{FF2B5EF4-FFF2-40B4-BE49-F238E27FC236}">
                  <a16:creationId xmlns:a16="http://schemas.microsoft.com/office/drawing/2014/main" id="{754E0C33-BAA3-4369-A30C-F498B55E13AE}"/>
                </a:ext>
              </a:extLst>
            </p:cNvPr>
            <p:cNvCxnSpPr/>
            <p:nvPr/>
          </p:nvCxnSpPr>
          <p:spPr>
            <a:xfrm rot="10800000">
              <a:off x="7204523" y="416662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43" name="Google Shape;388;p39">
              <a:extLst>
                <a:ext uri="{FF2B5EF4-FFF2-40B4-BE49-F238E27FC236}">
                  <a16:creationId xmlns:a16="http://schemas.microsoft.com/office/drawing/2014/main" id="{2E7D3906-9D6A-469D-B9C6-A8FAFD424E3B}"/>
                </a:ext>
              </a:extLst>
            </p:cNvPr>
            <p:cNvCxnSpPr/>
            <p:nvPr/>
          </p:nvCxnSpPr>
          <p:spPr>
            <a:xfrm rot="10800000">
              <a:off x="8966169" y="416662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44" name="Google Shape;390;p39">
              <a:extLst>
                <a:ext uri="{FF2B5EF4-FFF2-40B4-BE49-F238E27FC236}">
                  <a16:creationId xmlns:a16="http://schemas.microsoft.com/office/drawing/2014/main" id="{9E53BE1D-358C-4C86-B2D7-C8721CD57AAD}"/>
                </a:ext>
              </a:extLst>
            </p:cNvPr>
            <p:cNvCxnSpPr/>
            <p:nvPr/>
          </p:nvCxnSpPr>
          <p:spPr>
            <a:xfrm rot="10800000">
              <a:off x="10727816" y="416662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</p:grpSp>
      <p:sp>
        <p:nvSpPr>
          <p:cNvPr id="47" name="Espace réservé du texte 45">
            <a:extLst>
              <a:ext uri="{FF2B5EF4-FFF2-40B4-BE49-F238E27FC236}">
                <a16:creationId xmlns:a16="http://schemas.microsoft.com/office/drawing/2014/main" id="{A1FE6AFF-1DCB-42B0-8BC7-3FF47FADA5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257" y="2135188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49" name="Espace réservé du texte 45">
            <a:extLst>
              <a:ext uri="{FF2B5EF4-FFF2-40B4-BE49-F238E27FC236}">
                <a16:creationId xmlns:a16="http://schemas.microsoft.com/office/drawing/2014/main" id="{D02F4E13-A6B6-44E9-845D-EB36C06AEB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52393" y="213509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51" name="Espace réservé du texte 45">
            <a:extLst>
              <a:ext uri="{FF2B5EF4-FFF2-40B4-BE49-F238E27FC236}">
                <a16:creationId xmlns:a16="http://schemas.microsoft.com/office/drawing/2014/main" id="{0A561DBB-C3AA-464C-9841-B9A3FC0A82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4854" y="213509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53" name="Espace réservé du texte 45">
            <a:extLst>
              <a:ext uri="{FF2B5EF4-FFF2-40B4-BE49-F238E27FC236}">
                <a16:creationId xmlns:a16="http://schemas.microsoft.com/office/drawing/2014/main" id="{BD1D5DA9-95E4-45FA-A99F-DD0676FB2F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77315" y="213509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55" name="Espace réservé du texte 45">
            <a:extLst>
              <a:ext uri="{FF2B5EF4-FFF2-40B4-BE49-F238E27FC236}">
                <a16:creationId xmlns:a16="http://schemas.microsoft.com/office/drawing/2014/main" id="{235086B5-DFD4-44B3-9551-94A840BAE8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42013" y="213957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57" name="Espace réservé du texte 45">
            <a:extLst>
              <a:ext uri="{FF2B5EF4-FFF2-40B4-BE49-F238E27FC236}">
                <a16:creationId xmlns:a16="http://schemas.microsoft.com/office/drawing/2014/main" id="{1D2B7EC4-CE1E-4946-8E23-4078DA0288F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5669" y="213509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64" name="Espace réservé du texte 45">
            <a:extLst>
              <a:ext uri="{FF2B5EF4-FFF2-40B4-BE49-F238E27FC236}">
                <a16:creationId xmlns:a16="http://schemas.microsoft.com/office/drawing/2014/main" id="{ADB72052-957A-4300-A819-2882139B37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43358" y="5032188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65" name="Espace réservé du texte 45">
            <a:extLst>
              <a:ext uri="{FF2B5EF4-FFF2-40B4-BE49-F238E27FC236}">
                <a16:creationId xmlns:a16="http://schemas.microsoft.com/office/drawing/2014/main" id="{A08E1E97-7FD5-4EF5-9A16-90B51ED4CF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8494" y="503209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66" name="Espace réservé du texte 45">
            <a:extLst>
              <a:ext uri="{FF2B5EF4-FFF2-40B4-BE49-F238E27FC236}">
                <a16:creationId xmlns:a16="http://schemas.microsoft.com/office/drawing/2014/main" id="{A6B76954-1753-4BE1-9815-4ECBA8F8C8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70955" y="503209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67" name="Espace réservé du texte 45">
            <a:extLst>
              <a:ext uri="{FF2B5EF4-FFF2-40B4-BE49-F238E27FC236}">
                <a16:creationId xmlns:a16="http://schemas.microsoft.com/office/drawing/2014/main" id="{F972A133-F851-4C7E-BF6A-5A413421A3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33416" y="503209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68" name="Espace réservé du texte 45">
            <a:extLst>
              <a:ext uri="{FF2B5EF4-FFF2-40B4-BE49-F238E27FC236}">
                <a16:creationId xmlns:a16="http://schemas.microsoft.com/office/drawing/2014/main" id="{3BD8C773-971F-4B49-BDFC-3627B901F1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98114" y="503657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69" name="Espace réservé du texte 45">
            <a:extLst>
              <a:ext uri="{FF2B5EF4-FFF2-40B4-BE49-F238E27FC236}">
                <a16:creationId xmlns:a16="http://schemas.microsoft.com/office/drawing/2014/main" id="{887A850E-DDFB-4B30-A3CC-60839965A4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061770" y="503209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70" name="Google Shape;32;p6">
            <a:extLst>
              <a:ext uri="{FF2B5EF4-FFF2-40B4-BE49-F238E27FC236}">
                <a16:creationId xmlns:a16="http://schemas.microsoft.com/office/drawing/2014/main" id="{27811ABC-4B79-468C-85D9-A6B9AEA2E1B2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6" name="Espace réservé du texte 2">
            <a:extLst>
              <a:ext uri="{FF2B5EF4-FFF2-40B4-BE49-F238E27FC236}">
                <a16:creationId xmlns:a16="http://schemas.microsoft.com/office/drawing/2014/main" id="{02840E39-7C26-4E48-812E-A6A0401AEA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3312301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9;p6">
            <a:extLst>
              <a:ext uri="{FF2B5EF4-FFF2-40B4-BE49-F238E27FC236}">
                <a16:creationId xmlns:a16="http://schemas.microsoft.com/office/drawing/2014/main" id="{573C3066-7235-C74F-8A91-7ED440FE701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1" y="980322"/>
            <a:ext cx="10225523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1">
                <a:solidFill>
                  <a:srgbClr val="090095"/>
                </a:solidFill>
                <a:latin typeface="Montserrat" panose="000008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le titre</a:t>
            </a:r>
            <a:endParaRPr dirty="0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FD7E31D-30ED-274C-B1C5-11BA3D0F7F5A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32;p6">
            <a:extLst>
              <a:ext uri="{FF2B5EF4-FFF2-40B4-BE49-F238E27FC236}">
                <a16:creationId xmlns:a16="http://schemas.microsoft.com/office/drawing/2014/main" id="{507F3901-C51F-4B86-A6B3-B6AD8D38DDB7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B8F557D0-F906-48E4-9676-2FCF20607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790231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6;p9">
            <a:extLst>
              <a:ext uri="{FF2B5EF4-FFF2-40B4-BE49-F238E27FC236}">
                <a16:creationId xmlns:a16="http://schemas.microsoft.com/office/drawing/2014/main" id="{31D6BDB8-40A4-AB40-9EC0-61074D386A46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980322" y="5987362"/>
            <a:ext cx="10225522" cy="6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rtl="0">
              <a:spcBef>
                <a:spcPts val="0"/>
              </a:spcBef>
              <a:spcAft>
                <a:spcPts val="800"/>
              </a:spcAft>
              <a:buSzPts val="1600"/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5" name="Google Shape;32;p6">
            <a:extLst>
              <a:ext uri="{FF2B5EF4-FFF2-40B4-BE49-F238E27FC236}">
                <a16:creationId xmlns:a16="http://schemas.microsoft.com/office/drawing/2014/main" id="{F4B6C03F-1988-45C2-A41B-CDD7235AA36B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4842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2;p6">
            <a:extLst>
              <a:ext uri="{FF2B5EF4-FFF2-40B4-BE49-F238E27FC236}">
                <a16:creationId xmlns:a16="http://schemas.microsoft.com/office/drawing/2014/main" id="{833FC38E-CCC0-435B-94EC-EE892C21532A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2797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028" b="1" i="0">
                <a:solidFill>
                  <a:srgbClr val="1D63A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171" b="1" i="0">
                <a:solidFill>
                  <a:srgbClr val="1D63A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7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11516">
              <a:lnSpc>
                <a:spcPts val="970"/>
              </a:lnSpc>
            </a:pPr>
            <a:r>
              <a:rPr lang="fr-FR" spc="9"/>
              <a:t>Arbitrage</a:t>
            </a:r>
            <a:r>
              <a:rPr lang="fr-FR" spc="5"/>
              <a:t> </a:t>
            </a:r>
            <a:r>
              <a:rPr lang="fr-FR" spc="-5"/>
              <a:t>National</a:t>
            </a:r>
            <a:r>
              <a:rPr lang="fr-FR" spc="9"/>
              <a:t> Judo</a:t>
            </a:r>
            <a:r>
              <a:rPr lang="fr-FR" spc="5"/>
              <a:t> </a:t>
            </a:r>
            <a:r>
              <a:rPr lang="fr-FR" spc="-5"/>
              <a:t>«</a:t>
            </a:r>
            <a:r>
              <a:rPr lang="fr-FR" spc="9"/>
              <a:t> </a:t>
            </a:r>
            <a:r>
              <a:rPr lang="fr-FR" spc="-5"/>
              <a:t>à</a:t>
            </a:r>
            <a:r>
              <a:rPr lang="fr-FR" spc="9"/>
              <a:t> </a:t>
            </a:r>
            <a:r>
              <a:rPr lang="fr-FR" spc="5"/>
              <a:t>vocation </a:t>
            </a:r>
            <a:r>
              <a:rPr lang="fr-FR" spc="18"/>
              <a:t>pédagogique</a:t>
            </a:r>
            <a:r>
              <a:rPr lang="fr-FR" spc="9"/>
              <a:t> </a:t>
            </a:r>
            <a:r>
              <a:rPr lang="fr-FR" spc="-5"/>
              <a:t>»</a:t>
            </a:r>
            <a:r>
              <a:rPr lang="fr-FR" spc="9"/>
              <a:t> </a:t>
            </a:r>
            <a:r>
              <a:rPr lang="fr-FR"/>
              <a:t>-</a:t>
            </a:r>
            <a:r>
              <a:rPr lang="fr-FR" spc="5"/>
              <a:t> Septembre</a:t>
            </a:r>
            <a:r>
              <a:rPr lang="fr-FR" spc="9"/>
              <a:t> </a:t>
            </a:r>
            <a:r>
              <a:rPr lang="fr-FR" spc="-5"/>
              <a:t>2022</a:t>
            </a:r>
            <a:endParaRPr lang="fr-FR"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7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pPr marL="34549">
              <a:lnSpc>
                <a:spcPts val="970"/>
              </a:lnSpc>
            </a:pPr>
            <a:fld id="{81D60167-4931-47E6-BA6A-407CBD079E47}" type="slidenum">
              <a:rPr lang="fr-FR" spc="-5" smtClean="0"/>
              <a:pPr marL="34549">
                <a:lnSpc>
                  <a:spcPts val="970"/>
                </a:lnSpc>
              </a:pPr>
              <a:t>‹N°›</a:t>
            </a:fld>
            <a:endParaRPr lang="fr-FR" spc="-5" dirty="0"/>
          </a:p>
        </p:txBody>
      </p:sp>
    </p:spTree>
    <p:extLst>
      <p:ext uri="{BB962C8B-B14F-4D97-AF65-F5344CB8AC3E}">
        <p14:creationId xmlns:p14="http://schemas.microsoft.com/office/powerpoint/2010/main" val="3104396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6357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5;p5">
            <a:extLst>
              <a:ext uri="{FF2B5EF4-FFF2-40B4-BE49-F238E27FC236}">
                <a16:creationId xmlns:a16="http://schemas.microsoft.com/office/drawing/2014/main" id="{E5E4396F-4D98-4AE2-A6D3-37B80851AB9A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5440823" y="2054715"/>
            <a:ext cx="5330518" cy="5878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le titre</a:t>
            </a:r>
          </a:p>
          <a:p>
            <a:r>
              <a:rPr lang="fr-FR" dirty="0"/>
              <a:t>Ajoutez du texte</a:t>
            </a:r>
          </a:p>
          <a:p>
            <a:endParaRPr lang="fr-FR" dirty="0"/>
          </a:p>
        </p:txBody>
      </p:sp>
      <p:sp>
        <p:nvSpPr>
          <p:cNvPr id="9" name="Espace réservé pour une image  5">
            <a:extLst>
              <a:ext uri="{FF2B5EF4-FFF2-40B4-BE49-F238E27FC236}">
                <a16:creationId xmlns:a16="http://schemas.microsoft.com/office/drawing/2014/main" id="{9213FE85-ACEC-446A-A027-DE766253360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2876204" cy="6858000"/>
          </a:xfrm>
          <a:prstGeom prst="rect">
            <a:avLst/>
          </a:prstGeom>
        </p:spPr>
        <p:txBody>
          <a:bodyPr/>
          <a:lstStyle>
            <a:lvl1pPr marL="76200" marR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None/>
              <a:tabLst/>
              <a:defRPr>
                <a:latin typeface="Barlow"/>
              </a:defRPr>
            </a:lvl1pPr>
          </a:lstStyle>
          <a:p>
            <a:pPr marL="5334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AutoNum type="arabicPeriod"/>
              <a:tabLst/>
              <a:defRPr/>
            </a:pPr>
            <a:r>
              <a:rPr lang="fr-FR" dirty="0"/>
              <a:t>Cliquez. Onglet « Insertion », image.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4" name="Google Shape;24;p5">
            <a:extLst>
              <a:ext uri="{FF2B5EF4-FFF2-40B4-BE49-F238E27FC236}">
                <a16:creationId xmlns:a16="http://schemas.microsoft.com/office/drawing/2014/main" id="{7D9DA230-F9F6-41CA-8C2D-CC2C5689895C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72248" y="2596101"/>
            <a:ext cx="6858000" cy="1665803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 sz="3000" b="1" kern="1200">
                <a:ln>
                  <a:noFill/>
                </a:ln>
                <a:solidFill>
                  <a:srgbClr val="5190CC"/>
                </a:solidFill>
                <a:latin typeface="Montserrat" panose="00000800000000000000" pitchFamily="2" charset="0"/>
                <a:ea typeface="+mj-ea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pPr algn="ctr"/>
            <a:r>
              <a:rPr lang="fr-FR" sz="8500" dirty="0">
                <a:solidFill>
                  <a:schemeClr val="bg1">
                    <a:lumMod val="75000"/>
                  </a:schemeClr>
                </a:solidFill>
              </a:rPr>
              <a:t>SOMMAIRE</a:t>
            </a:r>
          </a:p>
        </p:txBody>
      </p:sp>
      <p:sp>
        <p:nvSpPr>
          <p:cNvPr id="15" name="Google Shape;25;p5">
            <a:extLst>
              <a:ext uri="{FF2B5EF4-FFF2-40B4-BE49-F238E27FC236}">
                <a16:creationId xmlns:a16="http://schemas.microsoft.com/office/drawing/2014/main" id="{ED770C59-BB9B-4F2E-9610-C178A1871226}"/>
              </a:ext>
            </a:extLst>
          </p:cNvPr>
          <p:cNvSpPr txBox="1">
            <a:spLocks noGrp="1"/>
          </p:cNvSpPr>
          <p:nvPr>
            <p:ph type="body" idx="16" hasCustomPrompt="1"/>
          </p:nvPr>
        </p:nvSpPr>
        <p:spPr>
          <a:xfrm>
            <a:off x="4518111" y="2054715"/>
            <a:ext cx="802035" cy="5878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2" charset="0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01</a:t>
            </a:r>
            <a:endParaRPr dirty="0"/>
          </a:p>
        </p:txBody>
      </p:sp>
      <p:sp>
        <p:nvSpPr>
          <p:cNvPr id="21" name="Google Shape;25;p5">
            <a:extLst>
              <a:ext uri="{FF2B5EF4-FFF2-40B4-BE49-F238E27FC236}">
                <a16:creationId xmlns:a16="http://schemas.microsoft.com/office/drawing/2014/main" id="{2DCC4B1F-0E59-4DCB-AAA6-0EEB6EBAF0FA}"/>
              </a:ext>
            </a:extLst>
          </p:cNvPr>
          <p:cNvSpPr txBox="1">
            <a:spLocks noGrp="1"/>
          </p:cNvSpPr>
          <p:nvPr>
            <p:ph type="body" idx="17" hasCustomPrompt="1"/>
          </p:nvPr>
        </p:nvSpPr>
        <p:spPr>
          <a:xfrm>
            <a:off x="5434648" y="2779076"/>
            <a:ext cx="5330518" cy="5878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le titre</a:t>
            </a:r>
          </a:p>
          <a:p>
            <a:r>
              <a:rPr lang="fr-FR" dirty="0"/>
              <a:t>Ajoutez du texte</a:t>
            </a:r>
          </a:p>
          <a:p>
            <a:endParaRPr lang="fr-FR" dirty="0"/>
          </a:p>
        </p:txBody>
      </p:sp>
      <p:sp>
        <p:nvSpPr>
          <p:cNvPr id="22" name="Google Shape;25;p5">
            <a:extLst>
              <a:ext uri="{FF2B5EF4-FFF2-40B4-BE49-F238E27FC236}">
                <a16:creationId xmlns:a16="http://schemas.microsoft.com/office/drawing/2014/main" id="{C72BD9A8-DEA7-4FC4-80B4-7AD4402DFD9C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4511936" y="2779076"/>
            <a:ext cx="802035" cy="5878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2" charset="0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02</a:t>
            </a:r>
            <a:endParaRPr dirty="0"/>
          </a:p>
        </p:txBody>
      </p:sp>
      <p:sp>
        <p:nvSpPr>
          <p:cNvPr id="25" name="Google Shape;25;p5">
            <a:extLst>
              <a:ext uri="{FF2B5EF4-FFF2-40B4-BE49-F238E27FC236}">
                <a16:creationId xmlns:a16="http://schemas.microsoft.com/office/drawing/2014/main" id="{15BC5ED5-FD2E-4FB2-AA69-1B8202059E2A}"/>
              </a:ext>
            </a:extLst>
          </p:cNvPr>
          <p:cNvSpPr txBox="1">
            <a:spLocks noGrp="1"/>
          </p:cNvSpPr>
          <p:nvPr>
            <p:ph type="body" idx="19" hasCustomPrompt="1"/>
          </p:nvPr>
        </p:nvSpPr>
        <p:spPr>
          <a:xfrm>
            <a:off x="5440823" y="3503437"/>
            <a:ext cx="5330518" cy="5878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le titre</a:t>
            </a:r>
          </a:p>
          <a:p>
            <a:r>
              <a:rPr lang="fr-FR" dirty="0"/>
              <a:t>Ajoutez du texte</a:t>
            </a:r>
          </a:p>
          <a:p>
            <a:endParaRPr lang="fr-FR" dirty="0"/>
          </a:p>
        </p:txBody>
      </p:sp>
      <p:sp>
        <p:nvSpPr>
          <p:cNvPr id="26" name="Google Shape;25;p5">
            <a:extLst>
              <a:ext uri="{FF2B5EF4-FFF2-40B4-BE49-F238E27FC236}">
                <a16:creationId xmlns:a16="http://schemas.microsoft.com/office/drawing/2014/main" id="{00BE4F92-AE87-48C5-92DE-C3526520E167}"/>
              </a:ext>
            </a:extLst>
          </p:cNvPr>
          <p:cNvSpPr txBox="1">
            <a:spLocks noGrp="1"/>
          </p:cNvSpPr>
          <p:nvPr>
            <p:ph type="body" idx="20" hasCustomPrompt="1"/>
          </p:nvPr>
        </p:nvSpPr>
        <p:spPr>
          <a:xfrm>
            <a:off x="4518111" y="3503437"/>
            <a:ext cx="802035" cy="5878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2" charset="0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03</a:t>
            </a:r>
            <a:endParaRPr dirty="0"/>
          </a:p>
        </p:txBody>
      </p:sp>
      <p:sp>
        <p:nvSpPr>
          <p:cNvPr id="27" name="Google Shape;25;p5">
            <a:extLst>
              <a:ext uri="{FF2B5EF4-FFF2-40B4-BE49-F238E27FC236}">
                <a16:creationId xmlns:a16="http://schemas.microsoft.com/office/drawing/2014/main" id="{67159D45-09CC-4226-A53E-14DF91985069}"/>
              </a:ext>
            </a:extLst>
          </p:cNvPr>
          <p:cNvSpPr txBox="1">
            <a:spLocks noGrp="1"/>
          </p:cNvSpPr>
          <p:nvPr>
            <p:ph type="body" idx="21" hasCustomPrompt="1"/>
          </p:nvPr>
        </p:nvSpPr>
        <p:spPr>
          <a:xfrm>
            <a:off x="5434648" y="4227798"/>
            <a:ext cx="5330518" cy="5878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le titre</a:t>
            </a:r>
          </a:p>
          <a:p>
            <a:r>
              <a:rPr lang="fr-FR" dirty="0"/>
              <a:t>Ajoutez du texte</a:t>
            </a:r>
          </a:p>
          <a:p>
            <a:endParaRPr lang="fr-FR" dirty="0"/>
          </a:p>
        </p:txBody>
      </p:sp>
      <p:sp>
        <p:nvSpPr>
          <p:cNvPr id="28" name="Google Shape;25;p5">
            <a:extLst>
              <a:ext uri="{FF2B5EF4-FFF2-40B4-BE49-F238E27FC236}">
                <a16:creationId xmlns:a16="http://schemas.microsoft.com/office/drawing/2014/main" id="{F176A760-EFC1-4E26-83CD-DAB258C0D87A}"/>
              </a:ext>
            </a:extLst>
          </p:cNvPr>
          <p:cNvSpPr txBox="1">
            <a:spLocks noGrp="1"/>
          </p:cNvSpPr>
          <p:nvPr>
            <p:ph type="body" idx="22" hasCustomPrompt="1"/>
          </p:nvPr>
        </p:nvSpPr>
        <p:spPr>
          <a:xfrm>
            <a:off x="4511936" y="4227798"/>
            <a:ext cx="802035" cy="5878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2" charset="0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04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50605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que 5">
            <a:extLst>
              <a:ext uri="{FF2B5EF4-FFF2-40B4-BE49-F238E27FC236}">
                <a16:creationId xmlns:a16="http://schemas.microsoft.com/office/drawing/2014/main" id="{017D8CF2-6DC2-B848-A5E3-6D4E43757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842" b="-842"/>
          <a:stretch/>
        </p:blipFill>
        <p:spPr>
          <a:xfrm>
            <a:off x="5485626" y="2363986"/>
            <a:ext cx="1220749" cy="199702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79E0B2D-D6A6-46FA-80C1-EA72A0A71B73}"/>
              </a:ext>
            </a:extLst>
          </p:cNvPr>
          <p:cNvSpPr txBox="1"/>
          <p:nvPr userDrawn="1"/>
        </p:nvSpPr>
        <p:spPr>
          <a:xfrm>
            <a:off x="4375265" y="4735058"/>
            <a:ext cx="3424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latin typeface="Barlow"/>
              </a:rPr>
              <a:t>www.ffjudo.com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BEA5828F-6946-4327-BE29-F32381D3DC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8313" y="5218738"/>
            <a:ext cx="12192000" cy="70776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200" b="0" u="none">
                <a:latin typeface="Barlow"/>
              </a:defRPr>
            </a:lvl1pPr>
          </a:lstStyle>
          <a:p>
            <a:pPr algn="ctr"/>
            <a:r>
              <a:rPr lang="fr-FR" sz="1200" dirty="0"/>
              <a:t>CONTACT </a:t>
            </a:r>
          </a:p>
          <a:p>
            <a:pPr algn="ctr"/>
            <a:r>
              <a:rPr lang="fr-FR" sz="1200" dirty="0"/>
              <a:t>Prénom Nom</a:t>
            </a:r>
          </a:p>
          <a:p>
            <a:pPr algn="ctr"/>
            <a:r>
              <a:rPr lang="fr-FR" sz="1200" dirty="0"/>
              <a:t>Adresse, tél</a:t>
            </a:r>
            <a:endParaRPr lang="fr-FR" sz="1600" dirty="0"/>
          </a:p>
          <a:p>
            <a:pPr lvl="0"/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74F9E6-CA94-4F5B-9247-714AB37C3368}"/>
              </a:ext>
            </a:extLst>
          </p:cNvPr>
          <p:cNvSpPr/>
          <p:nvPr userDrawn="1"/>
        </p:nvSpPr>
        <p:spPr>
          <a:xfrm flipV="1">
            <a:off x="5093623" y="5092538"/>
            <a:ext cx="2004753" cy="45719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Graphique 5">
            <a:extLst>
              <a:ext uri="{FF2B5EF4-FFF2-40B4-BE49-F238E27FC236}">
                <a16:creationId xmlns:a16="http://schemas.microsoft.com/office/drawing/2014/main" id="{C71D668A-FB4E-D142-8FE7-4DCB8545F5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9091"/>
          <a:stretch/>
        </p:blipFill>
        <p:spPr>
          <a:xfrm>
            <a:off x="3566909" y="1385794"/>
            <a:ext cx="5041556" cy="314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84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287A5AED-3BE0-F245-86CE-C53070C57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815" y="2892971"/>
            <a:ext cx="8426369" cy="59791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Montserrat" panose="00000800000000000000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3020AC55-885A-D044-92E0-CB406041165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882814" y="3605357"/>
            <a:ext cx="8426370" cy="35967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Barlow"/>
              </a:defRPr>
            </a:lvl1pPr>
            <a:lvl2pPr>
              <a:defRPr sz="1000">
                <a:latin typeface="+mn-lt"/>
              </a:defRPr>
            </a:lvl2pPr>
            <a:lvl3pPr>
              <a:defRPr sz="1000">
                <a:latin typeface="+mn-lt"/>
              </a:defRPr>
            </a:lvl3pPr>
            <a:lvl4pPr>
              <a:defRPr sz="100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fr-FR" dirty="0"/>
              <a:t>Modifiez le style du sous titre </a:t>
            </a:r>
          </a:p>
        </p:txBody>
      </p:sp>
      <p:sp>
        <p:nvSpPr>
          <p:cNvPr id="12" name="Google Shape;14;p3">
            <a:extLst>
              <a:ext uri="{FF2B5EF4-FFF2-40B4-BE49-F238E27FC236}">
                <a16:creationId xmlns:a16="http://schemas.microsoft.com/office/drawing/2014/main" id="{CA8D2623-81DF-6942-AB15-784C5CEC08DD}"/>
              </a:ext>
            </a:extLst>
          </p:cNvPr>
          <p:cNvSpPr/>
          <p:nvPr userDrawn="1"/>
        </p:nvSpPr>
        <p:spPr>
          <a:xfrm>
            <a:off x="1882816" y="2324111"/>
            <a:ext cx="8426369" cy="220977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271463" dist="66675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0866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;p3">
            <a:extLst>
              <a:ext uri="{FF2B5EF4-FFF2-40B4-BE49-F238E27FC236}">
                <a16:creationId xmlns:a16="http://schemas.microsoft.com/office/drawing/2014/main" id="{57E06FC8-0DA7-554E-A78A-2A68CA53BA98}"/>
              </a:ext>
            </a:extLst>
          </p:cNvPr>
          <p:cNvSpPr/>
          <p:nvPr userDrawn="1"/>
        </p:nvSpPr>
        <p:spPr>
          <a:xfrm>
            <a:off x="1882816" y="2324111"/>
            <a:ext cx="8426369" cy="220977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271463" dist="66675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D7589303-CBC2-E045-81CC-E4BBE5EED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354" y="2898055"/>
            <a:ext cx="7101830" cy="53094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Montserrat" panose="00000800000000000000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4D2CDF79-EDC0-B848-AC91-D6120EDECDB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207352" y="3610441"/>
            <a:ext cx="7101831" cy="33249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Barlow"/>
              </a:defRPr>
            </a:lvl1pPr>
            <a:lvl2pPr>
              <a:defRPr sz="1000">
                <a:latin typeface="+mn-lt"/>
              </a:defRPr>
            </a:lvl2pPr>
            <a:lvl3pPr>
              <a:defRPr sz="1000">
                <a:latin typeface="+mn-lt"/>
              </a:defRPr>
            </a:lvl3pPr>
            <a:lvl4pPr>
              <a:defRPr sz="100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fr-FR" dirty="0"/>
              <a:t>Modifiez le style du sous titre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6DA3E1-44B8-6E47-8FB9-FEAC45794208}"/>
              </a:ext>
            </a:extLst>
          </p:cNvPr>
          <p:cNvSpPr/>
          <p:nvPr userDrawn="1"/>
        </p:nvSpPr>
        <p:spPr>
          <a:xfrm>
            <a:off x="1882816" y="2324111"/>
            <a:ext cx="1311797" cy="220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Espace réservé du texte 23">
            <a:extLst>
              <a:ext uri="{FF2B5EF4-FFF2-40B4-BE49-F238E27FC236}">
                <a16:creationId xmlns:a16="http://schemas.microsoft.com/office/drawing/2014/main" id="{3DC2B321-C0A8-C440-99CD-F8C1CF789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20488" y="2609140"/>
            <a:ext cx="1403488" cy="2029241"/>
          </a:xfrm>
          <a:prstGeom prst="rect">
            <a:avLst/>
          </a:prstGeom>
          <a:ln>
            <a:noFill/>
          </a:ln>
        </p:spPr>
        <p:txBody>
          <a:bodyPr/>
          <a:lstStyle>
            <a:lvl1pPr marL="76200" marR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None/>
              <a:tabLst/>
              <a:defRPr sz="8500" b="1">
                <a:solidFill>
                  <a:srgbClr val="0A0096"/>
                </a:solidFill>
                <a:latin typeface="Montserrat" panose="00000800000000000000" pitchFamily="2" charset="0"/>
              </a:defRPr>
            </a:lvl1pPr>
          </a:lstStyle>
          <a:p>
            <a:pPr marL="7620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None/>
              <a:tabLst/>
              <a:defRPr/>
            </a:pPr>
            <a:r>
              <a:rPr lang="fr-FR" dirty="0"/>
              <a:t>n°</a:t>
            </a:r>
          </a:p>
        </p:txBody>
      </p:sp>
    </p:spTree>
    <p:extLst>
      <p:ext uri="{BB962C8B-B14F-4D97-AF65-F5344CB8AC3E}">
        <p14:creationId xmlns:p14="http://schemas.microsoft.com/office/powerpoint/2010/main" val="4274234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73C5A96-7E40-4A4F-A9CA-1DD3EE69821E}"/>
              </a:ext>
            </a:extLst>
          </p:cNvPr>
          <p:cNvSpPr/>
          <p:nvPr userDrawn="1"/>
        </p:nvSpPr>
        <p:spPr>
          <a:xfrm>
            <a:off x="2739346" y="1411515"/>
            <a:ext cx="6713308" cy="403497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Google Shape;24;p5">
            <a:extLst>
              <a:ext uri="{FF2B5EF4-FFF2-40B4-BE49-F238E27FC236}">
                <a16:creationId xmlns:a16="http://schemas.microsoft.com/office/drawing/2014/main" id="{C284A3EA-7B9F-9548-A79F-56A77020B34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2" y="980322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 sz="3000" b="1">
                <a:solidFill>
                  <a:srgbClr val="090095"/>
                </a:solidFill>
                <a:latin typeface="Montserrat" panose="00000800000000000000" pitchFamily="2" charset="0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le titre</a:t>
            </a:r>
            <a:endParaRPr dirty="0"/>
          </a:p>
        </p:txBody>
      </p:sp>
      <p:sp>
        <p:nvSpPr>
          <p:cNvPr id="11" name="Google Shape;25;p5">
            <a:extLst>
              <a:ext uri="{FF2B5EF4-FFF2-40B4-BE49-F238E27FC236}">
                <a16:creationId xmlns:a16="http://schemas.microsoft.com/office/drawing/2014/main" id="{2826C7D5-715F-C342-A531-BB29611AD169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980322" y="1858076"/>
            <a:ext cx="9911200" cy="404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37AA6426-FF56-5345-B69C-CE78C4C36E1C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32;p6">
            <a:extLst>
              <a:ext uri="{FF2B5EF4-FFF2-40B4-BE49-F238E27FC236}">
                <a16:creationId xmlns:a16="http://schemas.microsoft.com/office/drawing/2014/main" id="{29785BF0-08BC-462A-855B-5755C4E6591D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3B80D67E-28DB-4394-B395-81B405A6F3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2044303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o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287A5AED-3BE0-F245-86CE-C53070C57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815" y="1873930"/>
            <a:ext cx="8426369" cy="59791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>
              <a:defRPr sz="10000" b="1">
                <a:solidFill>
                  <a:schemeClr val="bg1"/>
                </a:solidFill>
                <a:latin typeface="Montserrat" panose="00000800000000000000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3020AC55-885A-D044-92E0-CB406041165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882814" y="4852265"/>
            <a:ext cx="8426370" cy="35967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Barlow"/>
              </a:defRPr>
            </a:lvl1pPr>
            <a:lvl2pPr>
              <a:defRPr sz="1000">
                <a:latin typeface="+mn-lt"/>
              </a:defRPr>
            </a:lvl2pPr>
            <a:lvl3pPr>
              <a:defRPr sz="1000">
                <a:latin typeface="+mn-lt"/>
              </a:defRPr>
            </a:lvl3pPr>
            <a:lvl4pPr>
              <a:defRPr sz="100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fr-FR" dirty="0"/>
              <a:t>Modifiez le style du sous titre </a:t>
            </a:r>
          </a:p>
        </p:txBody>
      </p:sp>
    </p:spTree>
    <p:extLst>
      <p:ext uri="{BB962C8B-B14F-4D97-AF65-F5344CB8AC3E}">
        <p14:creationId xmlns:p14="http://schemas.microsoft.com/office/powerpoint/2010/main" val="322244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2 colonn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5;p5">
            <a:extLst>
              <a:ext uri="{FF2B5EF4-FFF2-40B4-BE49-F238E27FC236}">
                <a16:creationId xmlns:a16="http://schemas.microsoft.com/office/drawing/2014/main" id="{4E9AC727-D595-424B-8DAE-DD364833E15B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80321" y="2232147"/>
            <a:ext cx="4806351" cy="401986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400"/>
              <a:buFont typeface="Inria Sans Light"/>
              <a:buChar char="▸"/>
              <a:defRPr sz="2000">
                <a:solidFill>
                  <a:schemeClr val="bg1"/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</a:p>
        </p:txBody>
      </p:sp>
      <p:sp>
        <p:nvSpPr>
          <p:cNvPr id="15" name="Google Shape;32;p6">
            <a:extLst>
              <a:ext uri="{FF2B5EF4-FFF2-40B4-BE49-F238E27FC236}">
                <a16:creationId xmlns:a16="http://schemas.microsoft.com/office/drawing/2014/main" id="{1694EB44-9E14-4F2A-BECC-0B0403384AA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05845" y="6082680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bg1"/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Google Shape;25;p5">
            <a:extLst>
              <a:ext uri="{FF2B5EF4-FFF2-40B4-BE49-F238E27FC236}">
                <a16:creationId xmlns:a16="http://schemas.microsoft.com/office/drawing/2014/main" id="{8F91B836-7C3E-49A2-9849-8A3698623EBB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6772826" y="1240623"/>
            <a:ext cx="4433019" cy="501138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400"/>
              <a:buFont typeface="Inria Sans Light"/>
              <a:buChar char="▸"/>
              <a:defRPr sz="2000">
                <a:solidFill>
                  <a:schemeClr val="bg1"/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9FBFBF23-B3A9-4224-AA2C-7A19A4C691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solidFill>
                  <a:schemeClr val="bg1"/>
                </a:solidFill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  <p:sp>
        <p:nvSpPr>
          <p:cNvPr id="24" name="Google Shape;24;p5">
            <a:extLst>
              <a:ext uri="{FF2B5EF4-FFF2-40B4-BE49-F238E27FC236}">
                <a16:creationId xmlns:a16="http://schemas.microsoft.com/office/drawing/2014/main" id="{F5B4B604-7A44-4DAD-8B90-3B1ACFFE405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2" y="980321"/>
            <a:ext cx="4853260" cy="877751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 sz="3000" b="1">
                <a:solidFill>
                  <a:srgbClr val="090095"/>
                </a:solidFill>
                <a:latin typeface="Montserrat" panose="00000800000000000000" pitchFamily="2" charset="0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</a:t>
            </a:r>
            <a:br>
              <a:rPr lang="fr-FR" dirty="0"/>
            </a:br>
            <a:r>
              <a:rPr lang="fr-FR" dirty="0"/>
              <a:t>le titre</a:t>
            </a:r>
            <a:endParaRPr dirty="0"/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32B17A13-D5F3-4AD3-B0F6-2F767FA6A699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81498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0203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que 5">
            <a:extLst>
              <a:ext uri="{FF2B5EF4-FFF2-40B4-BE49-F238E27FC236}">
                <a16:creationId xmlns:a16="http://schemas.microsoft.com/office/drawing/2014/main" id="{017D8CF2-6DC2-B848-A5E3-6D4E43757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5" r="9156"/>
          <a:stretch/>
        </p:blipFill>
        <p:spPr>
          <a:xfrm>
            <a:off x="3566909" y="1385794"/>
            <a:ext cx="5041556" cy="314258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79E0B2D-D6A6-46FA-80C1-EA72A0A71B73}"/>
              </a:ext>
            </a:extLst>
          </p:cNvPr>
          <p:cNvSpPr txBox="1"/>
          <p:nvPr userDrawn="1"/>
        </p:nvSpPr>
        <p:spPr>
          <a:xfrm>
            <a:off x="4375265" y="4735058"/>
            <a:ext cx="3424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bg1"/>
                </a:solidFill>
                <a:latin typeface="Barlow"/>
              </a:rPr>
              <a:t>www.ffjudo.com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BEA5828F-6946-4327-BE29-F32381D3DC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8313" y="5218738"/>
            <a:ext cx="12192000" cy="70776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200" b="0" u="none">
                <a:solidFill>
                  <a:schemeClr val="bg1"/>
                </a:solidFill>
                <a:latin typeface="Barlow"/>
              </a:defRPr>
            </a:lvl1pPr>
          </a:lstStyle>
          <a:p>
            <a:pPr algn="ctr"/>
            <a:r>
              <a:rPr lang="fr-FR" sz="1200"/>
              <a:t>CONTACT </a:t>
            </a:r>
          </a:p>
          <a:p>
            <a:pPr algn="ctr"/>
            <a:r>
              <a:rPr lang="fr-FR" sz="1200"/>
              <a:t>Prénom Nom</a:t>
            </a:r>
          </a:p>
          <a:p>
            <a:pPr algn="ctr"/>
            <a:r>
              <a:rPr lang="fr-FR" sz="1200"/>
              <a:t>Adresse, tél</a:t>
            </a:r>
            <a:endParaRPr lang="fr-FR" sz="1600"/>
          </a:p>
          <a:p>
            <a:pPr lvl="0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74F9E6-CA94-4F5B-9247-714AB37C3368}"/>
              </a:ext>
            </a:extLst>
          </p:cNvPr>
          <p:cNvSpPr/>
          <p:nvPr userDrawn="1"/>
        </p:nvSpPr>
        <p:spPr>
          <a:xfrm flipV="1">
            <a:off x="5093623" y="5092538"/>
            <a:ext cx="200475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1835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5;p5">
            <a:extLst>
              <a:ext uri="{FF2B5EF4-FFF2-40B4-BE49-F238E27FC236}">
                <a16:creationId xmlns:a16="http://schemas.microsoft.com/office/drawing/2014/main" id="{4E9AC727-D595-424B-8DAE-DD364833E15B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80321" y="1858076"/>
            <a:ext cx="4923173" cy="401986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18" name="Google Shape;25;p5">
            <a:extLst>
              <a:ext uri="{FF2B5EF4-FFF2-40B4-BE49-F238E27FC236}">
                <a16:creationId xmlns:a16="http://schemas.microsoft.com/office/drawing/2014/main" id="{37FDBF43-BCF7-D74D-A4DA-A2E2E422FD58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6282672" y="1858522"/>
            <a:ext cx="4923173" cy="401986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  <a:cs typeface="Adobe Devanagari" panose="02040503050201020203" pitchFamily="18" charset="0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19" name="Google Shape;29;p6">
            <a:extLst>
              <a:ext uri="{FF2B5EF4-FFF2-40B4-BE49-F238E27FC236}">
                <a16:creationId xmlns:a16="http://schemas.microsoft.com/office/drawing/2014/main" id="{5DC65C95-BCD5-0541-81A5-EFAA27BEC96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1" y="988083"/>
            <a:ext cx="10225523" cy="52063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1">
                <a:solidFill>
                  <a:srgbClr val="090095"/>
                </a:solidFill>
                <a:latin typeface="Montserrat" panose="000008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le titre</a:t>
            </a:r>
            <a:endParaRPr dirty="0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8E155FB6-495F-854B-8763-E8CFC7067384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0D33634-D6A4-4CF7-829D-F3D56FFBDD1E}"/>
              </a:ext>
            </a:extLst>
          </p:cNvPr>
          <p:cNvCxnSpPr>
            <a:cxnSpLocks/>
          </p:cNvCxnSpPr>
          <p:nvPr userDrawn="1"/>
        </p:nvCxnSpPr>
        <p:spPr>
          <a:xfrm>
            <a:off x="6058263" y="1858076"/>
            <a:ext cx="0" cy="4019862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Google Shape;32;p6">
            <a:extLst>
              <a:ext uri="{FF2B5EF4-FFF2-40B4-BE49-F238E27FC236}">
                <a16:creationId xmlns:a16="http://schemas.microsoft.com/office/drawing/2014/main" id="{1B0C1DB9-9303-4776-9B24-5B71E62B0A35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E3603B3B-C9FF-47F1-966E-7492206DED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4099326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+ 1 colonne +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2A786D32-B8DC-4CF3-A03E-BF4E357A188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83324" y="0"/>
            <a:ext cx="5908676" cy="6669157"/>
          </a:xfrm>
          <a:prstGeom prst="rect">
            <a:avLst/>
          </a:prstGeom>
        </p:spPr>
        <p:txBody>
          <a:bodyPr/>
          <a:lstStyle>
            <a:lvl1pPr marL="76200" marR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None/>
              <a:tabLst/>
              <a:defRPr>
                <a:latin typeface="Barlow"/>
              </a:defRPr>
            </a:lvl1pPr>
          </a:lstStyle>
          <a:p>
            <a:pPr marL="5334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AutoNum type="arabicPeriod"/>
              <a:tabLst/>
              <a:defRPr/>
            </a:pPr>
            <a:r>
              <a:rPr lang="fr-FR" dirty="0"/>
              <a:t>Cliquez. Onglet « Insertion », image.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6" name="Google Shape;25;p5">
            <a:extLst>
              <a:ext uri="{FF2B5EF4-FFF2-40B4-BE49-F238E27FC236}">
                <a16:creationId xmlns:a16="http://schemas.microsoft.com/office/drawing/2014/main" id="{4E9AC727-D595-424B-8DAE-DD364833E15B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80321" y="2284477"/>
            <a:ext cx="4923173" cy="401986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10" name="Google Shape;32;p6">
            <a:extLst>
              <a:ext uri="{FF2B5EF4-FFF2-40B4-BE49-F238E27FC236}">
                <a16:creationId xmlns:a16="http://schemas.microsoft.com/office/drawing/2014/main" id="{795A1952-79E7-46F0-8CFE-5BBC503046D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65EBDEE8-7286-4505-90E1-6CBDC202E1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  <p:sp>
        <p:nvSpPr>
          <p:cNvPr id="17" name="Google Shape;24;p5">
            <a:extLst>
              <a:ext uri="{FF2B5EF4-FFF2-40B4-BE49-F238E27FC236}">
                <a16:creationId xmlns:a16="http://schemas.microsoft.com/office/drawing/2014/main" id="{EBAE92C4-41A9-42EC-9114-82CE134C693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2" y="980321"/>
            <a:ext cx="4853260" cy="877751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 sz="3000" b="1">
                <a:solidFill>
                  <a:srgbClr val="090095"/>
                </a:solidFill>
                <a:latin typeface="Montserrat" panose="00000800000000000000" pitchFamily="2" charset="0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</a:t>
            </a:r>
            <a:br>
              <a:rPr lang="fr-FR" dirty="0"/>
            </a:br>
            <a:r>
              <a:rPr lang="fr-FR" dirty="0"/>
              <a:t>le titre</a:t>
            </a:r>
            <a:endParaRPr dirty="0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5D96F93F-9DCB-458A-BB47-A2907405E285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4033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25;p5">
            <a:extLst>
              <a:ext uri="{FF2B5EF4-FFF2-40B4-BE49-F238E27FC236}">
                <a16:creationId xmlns:a16="http://schemas.microsoft.com/office/drawing/2014/main" id="{D8EC7F52-DD6A-4A18-8085-B8534EEDFB65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1138803" y="4505333"/>
            <a:ext cx="1985599" cy="97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23" name="Google Shape;25;p5">
            <a:extLst>
              <a:ext uri="{FF2B5EF4-FFF2-40B4-BE49-F238E27FC236}">
                <a16:creationId xmlns:a16="http://schemas.microsoft.com/office/drawing/2014/main" id="{71B7F66C-5FF9-4F01-A388-8CAC805DBD2C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3779235" y="4505333"/>
            <a:ext cx="1985599" cy="97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24" name="Google Shape;25;p5">
            <a:extLst>
              <a:ext uri="{FF2B5EF4-FFF2-40B4-BE49-F238E27FC236}">
                <a16:creationId xmlns:a16="http://schemas.microsoft.com/office/drawing/2014/main" id="{C6A585DF-B43D-44EF-B158-2138AD45C777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6414074" y="4505333"/>
            <a:ext cx="1985599" cy="97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25" name="Google Shape;25;p5">
            <a:extLst>
              <a:ext uri="{FF2B5EF4-FFF2-40B4-BE49-F238E27FC236}">
                <a16:creationId xmlns:a16="http://schemas.microsoft.com/office/drawing/2014/main" id="{BB89BCC3-C074-43D1-B550-06B3D4104482}"/>
              </a:ext>
            </a:extLst>
          </p:cNvPr>
          <p:cNvSpPr txBox="1">
            <a:spLocks noGrp="1"/>
          </p:cNvSpPr>
          <p:nvPr>
            <p:ph type="body" idx="16" hasCustomPrompt="1"/>
          </p:nvPr>
        </p:nvSpPr>
        <p:spPr>
          <a:xfrm>
            <a:off x="9058503" y="4505333"/>
            <a:ext cx="1985599" cy="97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29" name="Espace réservé pour une image  4">
            <a:extLst>
              <a:ext uri="{FF2B5EF4-FFF2-40B4-BE49-F238E27FC236}">
                <a16:creationId xmlns:a16="http://schemas.microsoft.com/office/drawing/2014/main" id="{C90A7ACF-D2CA-4969-9CE8-AE529198F77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79235" y="2346633"/>
            <a:ext cx="1985600" cy="1985600"/>
          </a:xfrm>
          <a:prstGeom prst="ellipse">
            <a:avLst/>
          </a:prstGeom>
        </p:spPr>
        <p:txBody>
          <a:bodyPr/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30" name="Espace réservé pour une image  4">
            <a:extLst>
              <a:ext uri="{FF2B5EF4-FFF2-40B4-BE49-F238E27FC236}">
                <a16:creationId xmlns:a16="http://schemas.microsoft.com/office/drawing/2014/main" id="{63F74F9A-9401-4051-92B1-9088FA56BFF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38803" y="2346633"/>
            <a:ext cx="1985600" cy="1985600"/>
          </a:xfrm>
          <a:prstGeom prst="ellipse">
            <a:avLst/>
          </a:prstGeom>
        </p:spPr>
        <p:txBody>
          <a:bodyPr/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31" name="Espace réservé pour une image  4">
            <a:extLst>
              <a:ext uri="{FF2B5EF4-FFF2-40B4-BE49-F238E27FC236}">
                <a16:creationId xmlns:a16="http://schemas.microsoft.com/office/drawing/2014/main" id="{A81C8697-B6A3-4517-852B-87C1FE8078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058502" y="2346633"/>
            <a:ext cx="1985600" cy="1985600"/>
          </a:xfrm>
          <a:prstGeom prst="ellipse">
            <a:avLst/>
          </a:prstGeom>
        </p:spPr>
        <p:txBody>
          <a:bodyPr/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32" name="Espace réservé pour une image  4">
            <a:extLst>
              <a:ext uri="{FF2B5EF4-FFF2-40B4-BE49-F238E27FC236}">
                <a16:creationId xmlns:a16="http://schemas.microsoft.com/office/drawing/2014/main" id="{2ED763CE-E3AB-4511-8062-80196FAF2C0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18070" y="2346633"/>
            <a:ext cx="1985600" cy="1985600"/>
          </a:xfrm>
          <a:prstGeom prst="ellipse">
            <a:avLst/>
          </a:prstGeom>
        </p:spPr>
        <p:txBody>
          <a:bodyPr/>
          <a:lstStyle/>
          <a:p>
            <a:r>
              <a:rPr lang="fr-FR" dirty="0"/>
              <a:t>Cliquez sur l'icône pour ajouter une image</a:t>
            </a:r>
          </a:p>
        </p:txBody>
      </p:sp>
      <p:sp>
        <p:nvSpPr>
          <p:cNvPr id="33" name="Google Shape;29;p6">
            <a:extLst>
              <a:ext uri="{FF2B5EF4-FFF2-40B4-BE49-F238E27FC236}">
                <a16:creationId xmlns:a16="http://schemas.microsoft.com/office/drawing/2014/main" id="{15E65981-966F-4668-92BC-6DFA088DEC5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1" y="988083"/>
            <a:ext cx="10225523" cy="52063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1">
                <a:solidFill>
                  <a:srgbClr val="090095"/>
                </a:solidFill>
                <a:latin typeface="Montserrat" panose="000008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le titre</a:t>
            </a:r>
            <a:endParaRPr dirty="0"/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4F77784A-1FAF-4B71-951E-4C661CCE924A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Google Shape;32;p6">
            <a:extLst>
              <a:ext uri="{FF2B5EF4-FFF2-40B4-BE49-F238E27FC236}">
                <a16:creationId xmlns:a16="http://schemas.microsoft.com/office/drawing/2014/main" id="{04A7828A-BDFD-453B-A7F3-335B947B3C14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58AC0288-C6D1-4861-A185-4FBE105240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1899607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2 Colonnes + 1 lig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9;p6">
            <a:extLst>
              <a:ext uri="{FF2B5EF4-FFF2-40B4-BE49-F238E27FC236}">
                <a16:creationId xmlns:a16="http://schemas.microsoft.com/office/drawing/2014/main" id="{573C3066-7235-C74F-8A91-7ED440FE701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4" y="980322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1">
                <a:solidFill>
                  <a:srgbClr val="090095"/>
                </a:solidFill>
                <a:latin typeface="Montserrat" panose="000008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le titre</a:t>
            </a:r>
            <a:endParaRPr dirty="0"/>
          </a:p>
        </p:txBody>
      </p:sp>
      <p:sp>
        <p:nvSpPr>
          <p:cNvPr id="9" name="Google Shape;25;p5">
            <a:extLst>
              <a:ext uri="{FF2B5EF4-FFF2-40B4-BE49-F238E27FC236}">
                <a16:creationId xmlns:a16="http://schemas.microsoft.com/office/drawing/2014/main" id="{1226BB42-3328-8A42-92EC-D11B69B137C7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3410997" y="5292262"/>
            <a:ext cx="5336754" cy="86203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algn="ctr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800" b="1" i="1">
                <a:solidFill>
                  <a:schemeClr val="bg1">
                    <a:lumMod val="50000"/>
                  </a:schemeClr>
                </a:solidFill>
                <a:latin typeface="Barlow"/>
                <a:ea typeface="Adobe Gothic Std B" panose="020B0800000000000000" pitchFamily="34" charset="-128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12" name="Google Shape;25;p5">
            <a:extLst>
              <a:ext uri="{FF2B5EF4-FFF2-40B4-BE49-F238E27FC236}">
                <a16:creationId xmlns:a16="http://schemas.microsoft.com/office/drawing/2014/main" id="{B7A187A5-12D8-5C46-9518-C722EA931B59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80323" y="1858076"/>
            <a:ext cx="4923172" cy="296330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15" name="Google Shape;25;p5">
            <a:extLst>
              <a:ext uri="{FF2B5EF4-FFF2-40B4-BE49-F238E27FC236}">
                <a16:creationId xmlns:a16="http://schemas.microsoft.com/office/drawing/2014/main" id="{CD8414E8-536D-B542-8154-957AD1D8FE9E}"/>
              </a:ext>
            </a:extLst>
          </p:cNvPr>
          <p:cNvSpPr txBox="1">
            <a:spLocks noGrp="1"/>
          </p:cNvSpPr>
          <p:nvPr>
            <p:ph type="body" idx="16" hasCustomPrompt="1"/>
          </p:nvPr>
        </p:nvSpPr>
        <p:spPr>
          <a:xfrm>
            <a:off x="6282673" y="1858074"/>
            <a:ext cx="4923172" cy="296330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  <a:cs typeface="Adobe Arabic" panose="02040503050201020203" pitchFamily="18" charset="-78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F3E7458-CE17-6F48-8268-C0CB6ECA6FFA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6F76F3C3-76AF-466B-9B83-574FD839672C}"/>
              </a:ext>
            </a:extLst>
          </p:cNvPr>
          <p:cNvCxnSpPr>
            <a:cxnSpLocks/>
          </p:cNvCxnSpPr>
          <p:nvPr userDrawn="1"/>
        </p:nvCxnSpPr>
        <p:spPr>
          <a:xfrm>
            <a:off x="6078644" y="1858074"/>
            <a:ext cx="0" cy="2963308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Google Shape;32;p6">
            <a:extLst>
              <a:ext uri="{FF2B5EF4-FFF2-40B4-BE49-F238E27FC236}">
                <a16:creationId xmlns:a16="http://schemas.microsoft.com/office/drawing/2014/main" id="{42C43A1C-48A7-40D1-BCE0-1672F969DBFD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CEFD5076-C2B3-4235-84D1-C7423CE2B9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D9997D5-6989-40D6-8161-0D1E6FCB0437}"/>
              </a:ext>
            </a:extLst>
          </p:cNvPr>
          <p:cNvSpPr/>
          <p:nvPr userDrawn="1"/>
        </p:nvSpPr>
        <p:spPr>
          <a:xfrm flipH="1">
            <a:off x="3177168" y="5292262"/>
            <a:ext cx="45719" cy="862034"/>
          </a:xfrm>
          <a:prstGeom prst="rect">
            <a:avLst/>
          </a:prstGeom>
          <a:solidFill>
            <a:srgbClr val="E63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5113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9;p6">
            <a:extLst>
              <a:ext uri="{FF2B5EF4-FFF2-40B4-BE49-F238E27FC236}">
                <a16:creationId xmlns:a16="http://schemas.microsoft.com/office/drawing/2014/main" id="{573C3066-7235-C74F-8A91-7ED440FE701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3" y="984259"/>
            <a:ext cx="10225522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1">
                <a:solidFill>
                  <a:srgbClr val="090095"/>
                </a:solidFill>
                <a:latin typeface="Montserrat" panose="000008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le titre</a:t>
            </a:r>
            <a:endParaRPr dirty="0"/>
          </a:p>
        </p:txBody>
      </p:sp>
      <p:sp>
        <p:nvSpPr>
          <p:cNvPr id="16" name="Google Shape;25;p5">
            <a:extLst>
              <a:ext uri="{FF2B5EF4-FFF2-40B4-BE49-F238E27FC236}">
                <a16:creationId xmlns:a16="http://schemas.microsoft.com/office/drawing/2014/main" id="{4E9AC727-D595-424B-8DAE-DD364833E15B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80322" y="1858997"/>
            <a:ext cx="3219143" cy="399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18" name="Google Shape;25;p5">
            <a:extLst>
              <a:ext uri="{FF2B5EF4-FFF2-40B4-BE49-F238E27FC236}">
                <a16:creationId xmlns:a16="http://schemas.microsoft.com/office/drawing/2014/main" id="{37FDBF43-BCF7-D74D-A4DA-A2E2E422FD58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578643" y="1858997"/>
            <a:ext cx="3031368" cy="39915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20" name="Google Shape;25;p5">
            <a:extLst>
              <a:ext uri="{FF2B5EF4-FFF2-40B4-BE49-F238E27FC236}">
                <a16:creationId xmlns:a16="http://schemas.microsoft.com/office/drawing/2014/main" id="{E38E4900-CD54-0D43-BB3A-68C03752E3AC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7989188" y="1869799"/>
            <a:ext cx="3031367" cy="39915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dirty="0"/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3B213520-0DA7-3B47-91E8-39B1A7EA47FE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4AA703BA-6114-4BED-BFBA-E09C1D5DAAEF}"/>
              </a:ext>
            </a:extLst>
          </p:cNvPr>
          <p:cNvCxnSpPr>
            <a:cxnSpLocks/>
          </p:cNvCxnSpPr>
          <p:nvPr userDrawn="1"/>
        </p:nvCxnSpPr>
        <p:spPr>
          <a:xfrm>
            <a:off x="4362377" y="1858997"/>
            <a:ext cx="1673" cy="4002401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3F62D67-B40A-4B78-92B0-62719CFB7A45}"/>
              </a:ext>
            </a:extLst>
          </p:cNvPr>
          <p:cNvCxnSpPr>
            <a:cxnSpLocks/>
          </p:cNvCxnSpPr>
          <p:nvPr userDrawn="1"/>
        </p:nvCxnSpPr>
        <p:spPr>
          <a:xfrm>
            <a:off x="7798763" y="1848195"/>
            <a:ext cx="1673" cy="4002401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Google Shape;32;p6">
            <a:extLst>
              <a:ext uri="{FF2B5EF4-FFF2-40B4-BE49-F238E27FC236}">
                <a16:creationId xmlns:a16="http://schemas.microsoft.com/office/drawing/2014/main" id="{736D99F8-460D-4519-8B5D-7616B9546EAC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FBC296AE-92F3-4C35-9759-34D027E747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545296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6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9;p6">
            <a:extLst>
              <a:ext uri="{FF2B5EF4-FFF2-40B4-BE49-F238E27FC236}">
                <a16:creationId xmlns:a16="http://schemas.microsoft.com/office/drawing/2014/main" id="{573C3066-7235-C74F-8A91-7ED440FE701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3" y="984259"/>
            <a:ext cx="10225522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1">
                <a:solidFill>
                  <a:srgbClr val="090095"/>
                </a:solidFill>
                <a:latin typeface="Montserrat" panose="000008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le titre</a:t>
            </a:r>
            <a:endParaRPr dirty="0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93312183-131D-A94F-8118-E79A0CDF63D6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1167733" y="1690385"/>
            <a:ext cx="540000" cy="540000"/>
          </a:xfrm>
          <a:prstGeom prst="ellipse">
            <a:avLst/>
          </a:prstGeom>
        </p:spPr>
        <p:txBody>
          <a:bodyPr/>
          <a:lstStyle>
            <a:lvl1pPr>
              <a:defRPr sz="400"/>
            </a:lvl1pPr>
          </a:lstStyle>
          <a:p>
            <a:r>
              <a:rPr lang="fr-FR" dirty="0"/>
              <a:t>Cliquez sur l'icône pour ajouter une image</a:t>
            </a:r>
          </a:p>
        </p:txBody>
      </p:sp>
      <p:sp>
        <p:nvSpPr>
          <p:cNvPr id="125" name="Espace réservé pour une image  14">
            <a:extLst>
              <a:ext uri="{FF2B5EF4-FFF2-40B4-BE49-F238E27FC236}">
                <a16:creationId xmlns:a16="http://schemas.microsoft.com/office/drawing/2014/main" id="{21C84905-79D9-194A-9008-A0B274BEAAFD}"/>
              </a:ext>
            </a:extLst>
          </p:cNvPr>
          <p:cNvSpPr>
            <a:spLocks noGrp="1" noChangeAspect="1"/>
          </p:cNvSpPr>
          <p:nvPr>
            <p:ph type="pic" sz="quarter" idx="40"/>
          </p:nvPr>
        </p:nvSpPr>
        <p:spPr>
          <a:xfrm>
            <a:off x="4680479" y="1690385"/>
            <a:ext cx="540000" cy="540000"/>
          </a:xfrm>
          <a:prstGeom prst="ellipse">
            <a:avLst/>
          </a:prstGeom>
        </p:spPr>
        <p:txBody>
          <a:bodyPr/>
          <a:lstStyle>
            <a:lvl1pPr>
              <a:defRPr sz="400"/>
            </a:lvl1pPr>
          </a:lstStyle>
          <a:p>
            <a:r>
              <a:rPr lang="fr-FR" dirty="0"/>
              <a:t>Cliquez sur l'icône pour ajouter une image</a:t>
            </a:r>
          </a:p>
        </p:txBody>
      </p:sp>
      <p:sp>
        <p:nvSpPr>
          <p:cNvPr id="127" name="Espace réservé pour une image  14">
            <a:extLst>
              <a:ext uri="{FF2B5EF4-FFF2-40B4-BE49-F238E27FC236}">
                <a16:creationId xmlns:a16="http://schemas.microsoft.com/office/drawing/2014/main" id="{79700A53-C8BD-9145-A632-5569BFB6647E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8199456" y="1688400"/>
            <a:ext cx="540000" cy="540000"/>
          </a:xfrm>
          <a:prstGeom prst="ellipse">
            <a:avLst/>
          </a:prstGeom>
        </p:spPr>
        <p:txBody>
          <a:bodyPr/>
          <a:lstStyle>
            <a:lvl1pPr>
              <a:defRPr sz="400"/>
            </a:lvl1pPr>
          </a:lstStyle>
          <a:p>
            <a:r>
              <a:rPr lang="fr-FR" dirty="0"/>
              <a:t>Cliquez sur l'icône pour ajouter une image</a:t>
            </a:r>
          </a:p>
        </p:txBody>
      </p:sp>
      <p:sp>
        <p:nvSpPr>
          <p:cNvPr id="138" name="Espace réservé du texte 137">
            <a:extLst>
              <a:ext uri="{FF2B5EF4-FFF2-40B4-BE49-F238E27FC236}">
                <a16:creationId xmlns:a16="http://schemas.microsoft.com/office/drawing/2014/main" id="{91A42506-6AAD-C949-BF1F-B08C2539A13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22338" y="2341626"/>
            <a:ext cx="3335337" cy="16097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 b="0">
                <a:latin typeface="Barlow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b="1" dirty="0"/>
              <a:t>Cliquez pour ajouter du texte</a:t>
            </a:r>
          </a:p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endParaRPr lang="fr-FR" dirty="0"/>
          </a:p>
        </p:txBody>
      </p:sp>
      <p:sp>
        <p:nvSpPr>
          <p:cNvPr id="140" name="Espace réservé du texte 137">
            <a:extLst>
              <a:ext uri="{FF2B5EF4-FFF2-40B4-BE49-F238E27FC236}">
                <a16:creationId xmlns:a16="http://schemas.microsoft.com/office/drawing/2014/main" id="{D851EDAF-C78C-A148-9B20-9AE25DD656A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425415" y="2350458"/>
            <a:ext cx="3335337" cy="16097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 b="0">
                <a:latin typeface="Barlow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b="1" dirty="0"/>
              <a:t>Cliquez pour ajouter du texte</a:t>
            </a:r>
          </a:p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endParaRPr lang="fr-FR" dirty="0"/>
          </a:p>
        </p:txBody>
      </p:sp>
      <p:sp>
        <p:nvSpPr>
          <p:cNvPr id="142" name="Espace réservé du texte 137">
            <a:extLst>
              <a:ext uri="{FF2B5EF4-FFF2-40B4-BE49-F238E27FC236}">
                <a16:creationId xmlns:a16="http://schemas.microsoft.com/office/drawing/2014/main" id="{61993889-DF2F-1247-B6E1-1573BE0C8C0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928492" y="2350458"/>
            <a:ext cx="3335337" cy="16097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 b="0">
                <a:latin typeface="Barlow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b="1" dirty="0"/>
              <a:t>Cliquez pour ajouter du texte</a:t>
            </a:r>
          </a:p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endParaRPr lang="fr-FR" dirty="0"/>
          </a:p>
        </p:txBody>
      </p:sp>
      <p:cxnSp>
        <p:nvCxnSpPr>
          <p:cNvPr id="150" name="Connecteur droit 149">
            <a:extLst>
              <a:ext uri="{FF2B5EF4-FFF2-40B4-BE49-F238E27FC236}">
                <a16:creationId xmlns:a16="http://schemas.microsoft.com/office/drawing/2014/main" id="{9088F0E8-58BD-E24B-8FD6-E98076349B88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6CBB21E-61FC-404B-BF12-835E6794EDC8}"/>
              </a:ext>
            </a:extLst>
          </p:cNvPr>
          <p:cNvCxnSpPr>
            <a:cxnSpLocks/>
          </p:cNvCxnSpPr>
          <p:nvPr userDrawn="1"/>
        </p:nvCxnSpPr>
        <p:spPr>
          <a:xfrm>
            <a:off x="4344931" y="2341626"/>
            <a:ext cx="0" cy="4337470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B22EA1F3-4AA3-4A84-B869-C8B28171F5E0}"/>
              </a:ext>
            </a:extLst>
          </p:cNvPr>
          <p:cNvCxnSpPr>
            <a:cxnSpLocks/>
          </p:cNvCxnSpPr>
          <p:nvPr userDrawn="1"/>
        </p:nvCxnSpPr>
        <p:spPr>
          <a:xfrm>
            <a:off x="921600" y="4181731"/>
            <a:ext cx="10341491" cy="0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ABF3DB55-94AA-4F87-98C7-2BF7FB13664B}"/>
              </a:ext>
            </a:extLst>
          </p:cNvPr>
          <p:cNvCxnSpPr>
            <a:cxnSpLocks/>
          </p:cNvCxnSpPr>
          <p:nvPr userDrawn="1"/>
        </p:nvCxnSpPr>
        <p:spPr>
          <a:xfrm>
            <a:off x="7858839" y="2341626"/>
            <a:ext cx="0" cy="4337470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7" name="Espace réservé pour une image  14">
            <a:extLst>
              <a:ext uri="{FF2B5EF4-FFF2-40B4-BE49-F238E27FC236}">
                <a16:creationId xmlns:a16="http://schemas.microsoft.com/office/drawing/2014/main" id="{A535389A-B955-4954-BE67-C2289D9C0463}"/>
              </a:ext>
            </a:extLst>
          </p:cNvPr>
          <p:cNvSpPr>
            <a:spLocks noGrp="1" noChangeAspect="1"/>
          </p:cNvSpPr>
          <p:nvPr>
            <p:ph type="pic" sz="quarter" idx="48"/>
          </p:nvPr>
        </p:nvSpPr>
        <p:spPr>
          <a:xfrm>
            <a:off x="1162977" y="4362345"/>
            <a:ext cx="540000" cy="540000"/>
          </a:xfrm>
          <a:prstGeom prst="ellipse">
            <a:avLst/>
          </a:prstGeom>
        </p:spPr>
        <p:txBody>
          <a:bodyPr/>
          <a:lstStyle>
            <a:lvl1pPr>
              <a:defRPr sz="400"/>
            </a:lvl1pPr>
          </a:lstStyle>
          <a:p>
            <a:r>
              <a:rPr lang="fr-FR" dirty="0"/>
              <a:t>Cliquez sur l'icône pour ajouter une image</a:t>
            </a:r>
          </a:p>
        </p:txBody>
      </p:sp>
      <p:sp>
        <p:nvSpPr>
          <p:cNvPr id="28" name="Espace réservé pour une image  14">
            <a:extLst>
              <a:ext uri="{FF2B5EF4-FFF2-40B4-BE49-F238E27FC236}">
                <a16:creationId xmlns:a16="http://schemas.microsoft.com/office/drawing/2014/main" id="{69154872-0613-416C-A9CF-2814463BDC8A}"/>
              </a:ext>
            </a:extLst>
          </p:cNvPr>
          <p:cNvSpPr>
            <a:spLocks noGrp="1" noChangeAspect="1"/>
          </p:cNvSpPr>
          <p:nvPr>
            <p:ph type="pic" sz="quarter" idx="49"/>
          </p:nvPr>
        </p:nvSpPr>
        <p:spPr>
          <a:xfrm>
            <a:off x="4675723" y="4362345"/>
            <a:ext cx="540000" cy="540000"/>
          </a:xfrm>
          <a:prstGeom prst="ellipse">
            <a:avLst/>
          </a:prstGeom>
        </p:spPr>
        <p:txBody>
          <a:bodyPr/>
          <a:lstStyle>
            <a:lvl1pPr>
              <a:defRPr sz="400"/>
            </a:lvl1pPr>
          </a:lstStyle>
          <a:p>
            <a:r>
              <a:rPr lang="fr-FR" dirty="0"/>
              <a:t>Cliquez sur l'icône pour ajouter une image</a:t>
            </a:r>
          </a:p>
        </p:txBody>
      </p:sp>
      <p:sp>
        <p:nvSpPr>
          <p:cNvPr id="29" name="Espace réservé pour une image  14">
            <a:extLst>
              <a:ext uri="{FF2B5EF4-FFF2-40B4-BE49-F238E27FC236}">
                <a16:creationId xmlns:a16="http://schemas.microsoft.com/office/drawing/2014/main" id="{1C5552CF-D39F-47A5-9A84-00633C97D340}"/>
              </a:ext>
            </a:extLst>
          </p:cNvPr>
          <p:cNvSpPr>
            <a:spLocks noGrp="1" noChangeAspect="1"/>
          </p:cNvSpPr>
          <p:nvPr>
            <p:ph type="pic" sz="quarter" idx="50"/>
          </p:nvPr>
        </p:nvSpPr>
        <p:spPr>
          <a:xfrm>
            <a:off x="8194700" y="4360360"/>
            <a:ext cx="540000" cy="540000"/>
          </a:xfrm>
          <a:prstGeom prst="ellipse">
            <a:avLst/>
          </a:prstGeom>
        </p:spPr>
        <p:txBody>
          <a:bodyPr/>
          <a:lstStyle>
            <a:lvl1pPr>
              <a:defRPr sz="400"/>
            </a:lvl1pPr>
          </a:lstStyle>
          <a:p>
            <a:r>
              <a:rPr lang="fr-FR" dirty="0"/>
              <a:t>Cliquez sur l'icône pour ajouter une image</a:t>
            </a:r>
          </a:p>
        </p:txBody>
      </p:sp>
      <p:sp>
        <p:nvSpPr>
          <p:cNvPr id="30" name="Espace réservé du texte 137">
            <a:extLst>
              <a:ext uri="{FF2B5EF4-FFF2-40B4-BE49-F238E27FC236}">
                <a16:creationId xmlns:a16="http://schemas.microsoft.com/office/drawing/2014/main" id="{616C3192-793D-4C9A-8E01-FFE5601E339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17582" y="5013586"/>
            <a:ext cx="3335337" cy="16097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 b="0">
                <a:latin typeface="Barlow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b="1" dirty="0"/>
              <a:t>Cliquez pour ajouter du texte</a:t>
            </a:r>
          </a:p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endParaRPr lang="fr-FR" dirty="0"/>
          </a:p>
        </p:txBody>
      </p:sp>
      <p:sp>
        <p:nvSpPr>
          <p:cNvPr id="31" name="Espace réservé du texte 137">
            <a:extLst>
              <a:ext uri="{FF2B5EF4-FFF2-40B4-BE49-F238E27FC236}">
                <a16:creationId xmlns:a16="http://schemas.microsoft.com/office/drawing/2014/main" id="{EA4CE173-6E35-4936-863D-DF7D5E2955A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420659" y="5022418"/>
            <a:ext cx="3335337" cy="16097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 b="0">
                <a:latin typeface="Barlow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b="1" dirty="0"/>
              <a:t>Cliquez pour ajouter du texte</a:t>
            </a:r>
          </a:p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endParaRPr lang="fr-FR" dirty="0"/>
          </a:p>
        </p:txBody>
      </p:sp>
      <p:sp>
        <p:nvSpPr>
          <p:cNvPr id="32" name="Espace réservé du texte 137">
            <a:extLst>
              <a:ext uri="{FF2B5EF4-FFF2-40B4-BE49-F238E27FC236}">
                <a16:creationId xmlns:a16="http://schemas.microsoft.com/office/drawing/2014/main" id="{ED06A390-441C-4B5B-906D-D3B17839B3A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923736" y="5022418"/>
            <a:ext cx="3335337" cy="16097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 b="0">
                <a:latin typeface="Barlow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b="1" dirty="0"/>
              <a:t>Cliquez pour ajouter du texte</a:t>
            </a:r>
          </a:p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endParaRPr lang="fr-FR" dirty="0"/>
          </a:p>
        </p:txBody>
      </p:sp>
      <p:sp>
        <p:nvSpPr>
          <p:cNvPr id="38" name="Google Shape;32;p6">
            <a:extLst>
              <a:ext uri="{FF2B5EF4-FFF2-40B4-BE49-F238E27FC236}">
                <a16:creationId xmlns:a16="http://schemas.microsoft.com/office/drawing/2014/main" id="{C15C1D79-CC65-4F88-83E7-7523596F8D88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D05E616E-F294-4A11-9D67-740E9CFC3F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2414165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9;p6">
            <a:extLst>
              <a:ext uri="{FF2B5EF4-FFF2-40B4-BE49-F238E27FC236}">
                <a16:creationId xmlns:a16="http://schemas.microsoft.com/office/drawing/2014/main" id="{573C3066-7235-C74F-8A91-7ED440FE701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1" y="980322"/>
            <a:ext cx="10225523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1">
                <a:solidFill>
                  <a:srgbClr val="090095"/>
                </a:solidFill>
                <a:latin typeface="Montserrat" panose="000008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le titre</a:t>
            </a:r>
            <a:endParaRPr dirty="0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FD7E31D-30ED-274C-B1C5-11BA3D0F7F5A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oogle Shape;238;p29">
            <a:extLst>
              <a:ext uri="{FF2B5EF4-FFF2-40B4-BE49-F238E27FC236}">
                <a16:creationId xmlns:a16="http://schemas.microsoft.com/office/drawing/2014/main" id="{40214647-D6DE-448C-B89C-1FB4AC48BB09}"/>
              </a:ext>
            </a:extLst>
          </p:cNvPr>
          <p:cNvGrpSpPr/>
          <p:nvPr/>
        </p:nvGrpSpPr>
        <p:grpSpPr>
          <a:xfrm>
            <a:off x="5041155" y="3755679"/>
            <a:ext cx="2291107" cy="264400"/>
            <a:chOff x="4908100" y="1493307"/>
            <a:chExt cx="1718330" cy="198300"/>
          </a:xfrm>
        </p:grpSpPr>
        <p:cxnSp>
          <p:nvCxnSpPr>
            <p:cNvPr id="30" name="Google Shape;239;p29">
              <a:extLst>
                <a:ext uri="{FF2B5EF4-FFF2-40B4-BE49-F238E27FC236}">
                  <a16:creationId xmlns:a16="http://schemas.microsoft.com/office/drawing/2014/main" id="{23A8E09D-AEA5-4C96-9C7A-E13C1EE1DC7B}"/>
                </a:ext>
              </a:extLst>
            </p:cNvPr>
            <p:cNvCxnSpPr/>
            <p:nvPr/>
          </p:nvCxnSpPr>
          <p:spPr>
            <a:xfrm>
              <a:off x="4908100" y="1593250"/>
              <a:ext cx="1715100" cy="0"/>
            </a:xfrm>
            <a:prstGeom prst="straightConnector1">
              <a:avLst/>
            </a:prstGeom>
            <a:noFill/>
            <a:ln w="9525" cap="flat" cmpd="sng">
              <a:solidFill>
                <a:srgbClr val="ABB4B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2" name="Google Shape;241;p29">
              <a:extLst>
                <a:ext uri="{FF2B5EF4-FFF2-40B4-BE49-F238E27FC236}">
                  <a16:creationId xmlns:a16="http://schemas.microsoft.com/office/drawing/2014/main" id="{CF0E7474-D665-4132-91F0-7BAB7655EF2A}"/>
                </a:ext>
              </a:extLst>
            </p:cNvPr>
            <p:cNvSpPr/>
            <p:nvPr/>
          </p:nvSpPr>
          <p:spPr>
            <a:xfrm>
              <a:off x="6427830" y="1493307"/>
              <a:ext cx="198600" cy="198300"/>
            </a:xfrm>
            <a:prstGeom prst="ellipse">
              <a:avLst/>
            </a:prstGeom>
            <a:solidFill>
              <a:srgbClr val="4246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8" name="Google Shape;244;p29">
            <a:extLst>
              <a:ext uri="{FF2B5EF4-FFF2-40B4-BE49-F238E27FC236}">
                <a16:creationId xmlns:a16="http://schemas.microsoft.com/office/drawing/2014/main" id="{93DB4BBE-4BFD-499A-B5E9-A04CFC646BBC}"/>
              </a:ext>
            </a:extLst>
          </p:cNvPr>
          <p:cNvGrpSpPr/>
          <p:nvPr/>
        </p:nvGrpSpPr>
        <p:grpSpPr>
          <a:xfrm>
            <a:off x="4580888" y="5240615"/>
            <a:ext cx="2746303" cy="264400"/>
            <a:chOff x="4562900" y="3212150"/>
            <a:chExt cx="2059727" cy="198300"/>
          </a:xfrm>
        </p:grpSpPr>
        <p:cxnSp>
          <p:nvCxnSpPr>
            <p:cNvPr id="27" name="Google Shape;245;p29">
              <a:extLst>
                <a:ext uri="{FF2B5EF4-FFF2-40B4-BE49-F238E27FC236}">
                  <a16:creationId xmlns:a16="http://schemas.microsoft.com/office/drawing/2014/main" id="{B7320E86-3EC0-46BB-B53E-6AA2E0948EFF}"/>
                </a:ext>
              </a:extLst>
            </p:cNvPr>
            <p:cNvCxnSpPr/>
            <p:nvPr/>
          </p:nvCxnSpPr>
          <p:spPr>
            <a:xfrm>
              <a:off x="4562900" y="3312540"/>
              <a:ext cx="2057100" cy="0"/>
            </a:xfrm>
            <a:prstGeom prst="straightConnector1">
              <a:avLst/>
            </a:prstGeom>
            <a:noFill/>
            <a:ln w="9525" cap="flat" cmpd="sng">
              <a:solidFill>
                <a:srgbClr val="ABB4B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9" name="Google Shape;247;p29">
              <a:extLst>
                <a:ext uri="{FF2B5EF4-FFF2-40B4-BE49-F238E27FC236}">
                  <a16:creationId xmlns:a16="http://schemas.microsoft.com/office/drawing/2014/main" id="{2CDDC26E-F748-4B02-BBE4-9E187594102E}"/>
                </a:ext>
              </a:extLst>
            </p:cNvPr>
            <p:cNvSpPr/>
            <p:nvPr/>
          </p:nvSpPr>
          <p:spPr>
            <a:xfrm>
              <a:off x="6424027" y="3212150"/>
              <a:ext cx="198600" cy="198300"/>
            </a:xfrm>
            <a:prstGeom prst="ellipse">
              <a:avLst/>
            </a:prstGeom>
            <a:solidFill>
              <a:srgbClr val="4246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9" name="Google Shape;249;p29">
            <a:extLst>
              <a:ext uri="{FF2B5EF4-FFF2-40B4-BE49-F238E27FC236}">
                <a16:creationId xmlns:a16="http://schemas.microsoft.com/office/drawing/2014/main" id="{70D79D0F-81FD-41D6-ADD1-94946D9FEB43}"/>
              </a:ext>
            </a:extLst>
          </p:cNvPr>
          <p:cNvGrpSpPr/>
          <p:nvPr/>
        </p:nvGrpSpPr>
        <p:grpSpPr>
          <a:xfrm>
            <a:off x="4580886" y="2284704"/>
            <a:ext cx="2751373" cy="264400"/>
            <a:chOff x="4562900" y="1493307"/>
            <a:chExt cx="2063530" cy="198300"/>
          </a:xfrm>
        </p:grpSpPr>
        <p:cxnSp>
          <p:nvCxnSpPr>
            <p:cNvPr id="24" name="Google Shape;250;p29">
              <a:extLst>
                <a:ext uri="{FF2B5EF4-FFF2-40B4-BE49-F238E27FC236}">
                  <a16:creationId xmlns:a16="http://schemas.microsoft.com/office/drawing/2014/main" id="{218E737A-711D-47AF-A76C-B0EB179E9968}"/>
                </a:ext>
              </a:extLst>
            </p:cNvPr>
            <p:cNvCxnSpPr/>
            <p:nvPr/>
          </p:nvCxnSpPr>
          <p:spPr>
            <a:xfrm>
              <a:off x="4562900" y="1593255"/>
              <a:ext cx="2060400" cy="0"/>
            </a:xfrm>
            <a:prstGeom prst="straightConnector1">
              <a:avLst/>
            </a:prstGeom>
            <a:noFill/>
            <a:ln w="9525" cap="flat" cmpd="sng">
              <a:solidFill>
                <a:srgbClr val="ABB4B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" name="Google Shape;252;p29">
              <a:extLst>
                <a:ext uri="{FF2B5EF4-FFF2-40B4-BE49-F238E27FC236}">
                  <a16:creationId xmlns:a16="http://schemas.microsoft.com/office/drawing/2014/main" id="{BFFE3F61-9E19-41BB-A090-ECC94B716A21}"/>
                </a:ext>
              </a:extLst>
            </p:cNvPr>
            <p:cNvSpPr/>
            <p:nvPr/>
          </p:nvSpPr>
          <p:spPr>
            <a:xfrm>
              <a:off x="6427830" y="1493307"/>
              <a:ext cx="198600" cy="198300"/>
            </a:xfrm>
            <a:prstGeom prst="ellipse">
              <a:avLst/>
            </a:prstGeom>
            <a:solidFill>
              <a:srgbClr val="4246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10" name="Google Shape;254;p29">
            <a:extLst>
              <a:ext uri="{FF2B5EF4-FFF2-40B4-BE49-F238E27FC236}">
                <a16:creationId xmlns:a16="http://schemas.microsoft.com/office/drawing/2014/main" id="{5706245C-F4E4-4F2D-935D-38DF15CFE616}"/>
              </a:ext>
            </a:extLst>
          </p:cNvPr>
          <p:cNvGrpSpPr/>
          <p:nvPr/>
        </p:nvGrpSpPr>
        <p:grpSpPr>
          <a:xfrm>
            <a:off x="2249813" y="1859437"/>
            <a:ext cx="4686415" cy="4336003"/>
            <a:chOff x="2991269" y="1153325"/>
            <a:chExt cx="3514811" cy="3252002"/>
          </a:xfrm>
        </p:grpSpPr>
        <p:sp>
          <p:nvSpPr>
            <p:cNvPr id="16" name="Google Shape;255;p29">
              <a:extLst>
                <a:ext uri="{FF2B5EF4-FFF2-40B4-BE49-F238E27FC236}">
                  <a16:creationId xmlns:a16="http://schemas.microsoft.com/office/drawing/2014/main" id="{BDB210FB-EFF7-4808-8AF6-3404455E89C4}"/>
                </a:ext>
              </a:extLst>
            </p:cNvPr>
            <p:cNvSpPr/>
            <p:nvPr/>
          </p:nvSpPr>
          <p:spPr>
            <a:xfrm>
              <a:off x="3477586" y="2585458"/>
              <a:ext cx="2541910" cy="950456"/>
            </a:xfrm>
            <a:custGeom>
              <a:avLst/>
              <a:gdLst/>
              <a:ahLst/>
              <a:cxnLst/>
              <a:rect l="l" t="t" r="r" b="b"/>
              <a:pathLst>
                <a:path w="126826" h="43529" extrusionOk="0">
                  <a:moveTo>
                    <a:pt x="0" y="20002"/>
                  </a:moveTo>
                  <a:lnTo>
                    <a:pt x="63389" y="43529"/>
                  </a:lnTo>
                  <a:lnTo>
                    <a:pt x="126826" y="19907"/>
                  </a:lnTo>
                  <a:lnTo>
                    <a:pt x="63580" y="0"/>
                  </a:lnTo>
                  <a:close/>
                </a:path>
              </a:pathLst>
            </a:custGeom>
            <a:solidFill>
              <a:srgbClr val="ABB4B8"/>
            </a:solidFill>
            <a:ln>
              <a:noFill/>
            </a:ln>
          </p:spPr>
        </p:sp>
        <p:sp>
          <p:nvSpPr>
            <p:cNvPr id="17" name="Google Shape;256;p29">
              <a:extLst>
                <a:ext uri="{FF2B5EF4-FFF2-40B4-BE49-F238E27FC236}">
                  <a16:creationId xmlns:a16="http://schemas.microsoft.com/office/drawing/2014/main" id="{E8CEEC98-BA3B-4937-944C-26EBEF5E30BA}"/>
                </a:ext>
              </a:extLst>
            </p:cNvPr>
            <p:cNvSpPr/>
            <p:nvPr/>
          </p:nvSpPr>
          <p:spPr>
            <a:xfrm>
              <a:off x="2991269" y="3020977"/>
              <a:ext cx="1758228" cy="1384350"/>
            </a:xfrm>
            <a:custGeom>
              <a:avLst/>
              <a:gdLst/>
              <a:ahLst/>
              <a:cxnLst/>
              <a:rect l="l" t="t" r="r" b="b"/>
              <a:pathLst>
                <a:path w="87725" h="63817" extrusionOk="0">
                  <a:moveTo>
                    <a:pt x="24288" y="0"/>
                  </a:moveTo>
                  <a:lnTo>
                    <a:pt x="0" y="29908"/>
                  </a:lnTo>
                  <a:lnTo>
                    <a:pt x="87725" y="63817"/>
                  </a:lnTo>
                  <a:lnTo>
                    <a:pt x="87725" y="42291"/>
                  </a:lnTo>
                  <a:lnTo>
                    <a:pt x="87725" y="23526"/>
                  </a:lnTo>
                  <a:close/>
                </a:path>
              </a:pathLst>
            </a:custGeom>
            <a:solidFill>
              <a:srgbClr val="D6DAE0"/>
            </a:solidFill>
            <a:ln>
              <a:noFill/>
            </a:ln>
          </p:spPr>
        </p:sp>
        <p:sp>
          <p:nvSpPr>
            <p:cNvPr id="18" name="Google Shape;257;p29">
              <a:extLst>
                <a:ext uri="{FF2B5EF4-FFF2-40B4-BE49-F238E27FC236}">
                  <a16:creationId xmlns:a16="http://schemas.microsoft.com/office/drawing/2014/main" id="{ACDDA2F9-A019-4863-8ADD-64B7A9990F0F}"/>
                </a:ext>
              </a:extLst>
            </p:cNvPr>
            <p:cNvSpPr/>
            <p:nvPr/>
          </p:nvSpPr>
          <p:spPr>
            <a:xfrm flipH="1">
              <a:off x="4747852" y="3020977"/>
              <a:ext cx="1758228" cy="1384350"/>
            </a:xfrm>
            <a:custGeom>
              <a:avLst/>
              <a:gdLst/>
              <a:ahLst/>
              <a:cxnLst/>
              <a:rect l="l" t="t" r="r" b="b"/>
              <a:pathLst>
                <a:path w="87725" h="63817" extrusionOk="0">
                  <a:moveTo>
                    <a:pt x="24288" y="0"/>
                  </a:moveTo>
                  <a:lnTo>
                    <a:pt x="0" y="29908"/>
                  </a:lnTo>
                  <a:lnTo>
                    <a:pt x="87725" y="63817"/>
                  </a:lnTo>
                  <a:lnTo>
                    <a:pt x="87725" y="42291"/>
                  </a:lnTo>
                  <a:lnTo>
                    <a:pt x="87725" y="23526"/>
                  </a:lnTo>
                  <a:close/>
                </a:path>
              </a:pathLst>
            </a:custGeom>
            <a:solidFill>
              <a:srgbClr val="E7ECF0"/>
            </a:solidFill>
            <a:ln>
              <a:noFill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9" name="Google Shape;258;p29">
              <a:extLst>
                <a:ext uri="{FF2B5EF4-FFF2-40B4-BE49-F238E27FC236}">
                  <a16:creationId xmlns:a16="http://schemas.microsoft.com/office/drawing/2014/main" id="{EFA52B5A-14C1-48EA-9FBE-FA759AB1AEAD}"/>
                </a:ext>
              </a:extLst>
            </p:cNvPr>
            <p:cNvSpPr/>
            <p:nvPr/>
          </p:nvSpPr>
          <p:spPr>
            <a:xfrm>
              <a:off x="3969199" y="2001324"/>
              <a:ext cx="1565850" cy="585863"/>
            </a:xfrm>
            <a:custGeom>
              <a:avLst/>
              <a:gdLst/>
              <a:ahLst/>
              <a:cxnLst/>
              <a:rect l="l" t="t" r="r" b="b"/>
              <a:pathLst>
                <a:path w="24053" h="8150" extrusionOk="0">
                  <a:moveTo>
                    <a:pt x="0" y="3827"/>
                  </a:moveTo>
                  <a:lnTo>
                    <a:pt x="11976" y="8150"/>
                  </a:lnTo>
                  <a:lnTo>
                    <a:pt x="24053" y="3827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rgbClr val="ABB4B8"/>
            </a:solidFill>
            <a:ln>
              <a:noFill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0" name="Google Shape;259;p29">
              <a:extLst>
                <a:ext uri="{FF2B5EF4-FFF2-40B4-BE49-F238E27FC236}">
                  <a16:creationId xmlns:a16="http://schemas.microsoft.com/office/drawing/2014/main" id="{5B63343D-1593-415C-9FF3-ACC184EBE63E}"/>
                </a:ext>
              </a:extLst>
            </p:cNvPr>
            <p:cNvSpPr/>
            <p:nvPr/>
          </p:nvSpPr>
          <p:spPr>
            <a:xfrm>
              <a:off x="3563255" y="2275837"/>
              <a:ext cx="1189300" cy="1015326"/>
            </a:xfrm>
            <a:custGeom>
              <a:avLst/>
              <a:gdLst/>
              <a:ahLst/>
              <a:cxnLst/>
              <a:rect l="l" t="t" r="r" b="b"/>
              <a:pathLst>
                <a:path w="18238" h="14114" extrusionOk="0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D6DAE0"/>
            </a:solidFill>
            <a:ln>
              <a:noFill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1" name="Google Shape;260;p29">
              <a:extLst>
                <a:ext uri="{FF2B5EF4-FFF2-40B4-BE49-F238E27FC236}">
                  <a16:creationId xmlns:a16="http://schemas.microsoft.com/office/drawing/2014/main" id="{C2C93CF9-EA61-4561-B8F8-D376C5C8B919}"/>
                </a:ext>
              </a:extLst>
            </p:cNvPr>
            <p:cNvSpPr/>
            <p:nvPr/>
          </p:nvSpPr>
          <p:spPr>
            <a:xfrm flipH="1">
              <a:off x="4749365" y="2275837"/>
              <a:ext cx="1189300" cy="1015326"/>
            </a:xfrm>
            <a:custGeom>
              <a:avLst/>
              <a:gdLst/>
              <a:ahLst/>
              <a:cxnLst/>
              <a:rect l="l" t="t" r="r" b="b"/>
              <a:pathLst>
                <a:path w="18238" h="14114" extrusionOk="0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E7ECF0"/>
            </a:solidFill>
            <a:ln>
              <a:noFill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2" name="Google Shape;261;p29">
              <a:extLst>
                <a:ext uri="{FF2B5EF4-FFF2-40B4-BE49-F238E27FC236}">
                  <a16:creationId xmlns:a16="http://schemas.microsoft.com/office/drawing/2014/main" id="{861F779D-12F4-478E-926B-A4AF7EF8977C}"/>
                </a:ext>
              </a:extLst>
            </p:cNvPr>
            <p:cNvSpPr/>
            <p:nvPr/>
          </p:nvSpPr>
          <p:spPr>
            <a:xfrm>
              <a:off x="4059061" y="1153325"/>
              <a:ext cx="693508" cy="1201140"/>
            </a:xfrm>
            <a:custGeom>
              <a:avLst/>
              <a:gdLst/>
              <a:ahLst/>
              <a:cxnLst/>
              <a:rect l="l" t="t" r="r" b="b"/>
              <a:pathLst>
                <a:path w="10635" h="16697" extrusionOk="0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D6DAE0"/>
            </a:solidFill>
            <a:ln>
              <a:noFill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3" name="Google Shape;262;p29">
              <a:extLst>
                <a:ext uri="{FF2B5EF4-FFF2-40B4-BE49-F238E27FC236}">
                  <a16:creationId xmlns:a16="http://schemas.microsoft.com/office/drawing/2014/main" id="{4F504D4E-AB1A-49E6-90B4-A66A02794EBB}"/>
                </a:ext>
              </a:extLst>
            </p:cNvPr>
            <p:cNvSpPr/>
            <p:nvPr/>
          </p:nvSpPr>
          <p:spPr>
            <a:xfrm flipH="1">
              <a:off x="4749350" y="1153325"/>
              <a:ext cx="693508" cy="1201140"/>
            </a:xfrm>
            <a:custGeom>
              <a:avLst/>
              <a:gdLst/>
              <a:ahLst/>
              <a:cxnLst/>
              <a:rect l="l" t="t" r="r" b="b"/>
              <a:pathLst>
                <a:path w="10635" h="16697" extrusionOk="0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E7ECF0"/>
            </a:solidFill>
            <a:ln>
              <a:noFill/>
            </a:ln>
          </p:spPr>
          <p:txBody>
            <a:bodyPr/>
            <a:lstStyle/>
            <a:p>
              <a:endParaRPr lang="fr-FR" dirty="0"/>
            </a:p>
          </p:txBody>
        </p:sp>
      </p:grpSp>
      <p:sp>
        <p:nvSpPr>
          <p:cNvPr id="11" name="Google Shape;253;p29">
            <a:extLst>
              <a:ext uri="{FF2B5EF4-FFF2-40B4-BE49-F238E27FC236}">
                <a16:creationId xmlns:a16="http://schemas.microsoft.com/office/drawing/2014/main" id="{6D2C4E68-65F4-463A-A329-AE1BD6C5C6CF}"/>
              </a:ext>
            </a:extLst>
          </p:cNvPr>
          <p:cNvSpPr txBox="1"/>
          <p:nvPr/>
        </p:nvSpPr>
        <p:spPr>
          <a:xfrm>
            <a:off x="7034114" y="2209349"/>
            <a:ext cx="330000" cy="4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Aft>
                <a:spcPts val="2133"/>
              </a:spcAft>
            </a:pPr>
            <a:r>
              <a:rPr lang="en" sz="1100" b="1" dirty="0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1</a:t>
            </a:r>
            <a:endParaRPr sz="1100" b="1" dirty="0">
              <a:solidFill>
                <a:srgbClr val="FFFFFF"/>
              </a:solidFill>
              <a:latin typeface="Inria Serif"/>
              <a:ea typeface="Inria Serif"/>
              <a:cs typeface="Inria Serif"/>
              <a:sym typeface="Inria Serif"/>
            </a:endParaRPr>
          </a:p>
        </p:txBody>
      </p:sp>
      <p:sp>
        <p:nvSpPr>
          <p:cNvPr id="12" name="Google Shape;242;p29">
            <a:extLst>
              <a:ext uri="{FF2B5EF4-FFF2-40B4-BE49-F238E27FC236}">
                <a16:creationId xmlns:a16="http://schemas.microsoft.com/office/drawing/2014/main" id="{E287E9C1-B223-498B-8A33-7872840221B2}"/>
              </a:ext>
            </a:extLst>
          </p:cNvPr>
          <p:cNvSpPr txBox="1"/>
          <p:nvPr/>
        </p:nvSpPr>
        <p:spPr>
          <a:xfrm>
            <a:off x="7034114" y="3680323"/>
            <a:ext cx="330000" cy="4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Aft>
                <a:spcPts val="2133"/>
              </a:spcAft>
            </a:pPr>
            <a:r>
              <a:rPr lang="en" sz="1100" b="1" dirty="0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2</a:t>
            </a:r>
            <a:endParaRPr sz="1100" b="1" dirty="0">
              <a:solidFill>
                <a:srgbClr val="FFFFFF"/>
              </a:solidFill>
              <a:latin typeface="Inria Serif"/>
              <a:ea typeface="Inria Serif"/>
              <a:cs typeface="Inria Serif"/>
              <a:sym typeface="Inria Serif"/>
            </a:endParaRPr>
          </a:p>
        </p:txBody>
      </p:sp>
      <p:sp>
        <p:nvSpPr>
          <p:cNvPr id="14" name="Google Shape;248;p29">
            <a:extLst>
              <a:ext uri="{FF2B5EF4-FFF2-40B4-BE49-F238E27FC236}">
                <a16:creationId xmlns:a16="http://schemas.microsoft.com/office/drawing/2014/main" id="{48058F2D-DA6A-45A8-979A-6B61B177504B}"/>
              </a:ext>
            </a:extLst>
          </p:cNvPr>
          <p:cNvSpPr txBox="1"/>
          <p:nvPr/>
        </p:nvSpPr>
        <p:spPr>
          <a:xfrm>
            <a:off x="7029043" y="5165895"/>
            <a:ext cx="330000" cy="4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Aft>
                <a:spcPts val="2133"/>
              </a:spcAft>
            </a:pPr>
            <a:r>
              <a:rPr lang="en" sz="1100" b="1" dirty="0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3</a:t>
            </a:r>
            <a:endParaRPr sz="1100" b="1" dirty="0">
              <a:solidFill>
                <a:srgbClr val="FFFFFF"/>
              </a:solidFill>
              <a:latin typeface="Inria Serif"/>
              <a:ea typeface="Inria Serif"/>
              <a:cs typeface="Inria Serif"/>
              <a:sym typeface="Inria Serif"/>
            </a:endParaRPr>
          </a:p>
        </p:txBody>
      </p:sp>
      <p:sp>
        <p:nvSpPr>
          <p:cNvPr id="33" name="Espace réservé du texte 2">
            <a:extLst>
              <a:ext uri="{FF2B5EF4-FFF2-40B4-BE49-F238E27FC236}">
                <a16:creationId xmlns:a16="http://schemas.microsoft.com/office/drawing/2014/main" id="{AA5A390D-2017-4EF0-83B2-BA54862D3B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53313" y="2212695"/>
            <a:ext cx="2489200" cy="8096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200">
                <a:latin typeface="Barlow"/>
              </a:defRPr>
            </a:lvl1pPr>
            <a:lvl2pPr>
              <a:defRPr>
                <a:latin typeface="Barlow"/>
              </a:defRPr>
            </a:lvl2pPr>
            <a:lvl3pPr>
              <a:defRPr>
                <a:latin typeface="Barlow"/>
              </a:defRPr>
            </a:lvl3pPr>
            <a:lvl4pPr>
              <a:defRPr>
                <a:latin typeface="Barlow"/>
              </a:defRPr>
            </a:lvl4pPr>
            <a:lvl5pPr>
              <a:defRPr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35" name="Espace réservé du texte 2">
            <a:extLst>
              <a:ext uri="{FF2B5EF4-FFF2-40B4-BE49-F238E27FC236}">
                <a16:creationId xmlns:a16="http://schemas.microsoft.com/office/drawing/2014/main" id="{39FC5EC3-3534-4E07-9C89-89F40FE026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16427" y="3683961"/>
            <a:ext cx="2489200" cy="8096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200">
                <a:latin typeface="Barlow"/>
              </a:defRPr>
            </a:lvl1pPr>
            <a:lvl2pPr>
              <a:defRPr>
                <a:latin typeface="Barlow"/>
              </a:defRPr>
            </a:lvl2pPr>
            <a:lvl3pPr>
              <a:defRPr>
                <a:latin typeface="Barlow"/>
              </a:defRPr>
            </a:lvl3pPr>
            <a:lvl4pPr>
              <a:defRPr>
                <a:latin typeface="Barlow"/>
              </a:defRPr>
            </a:lvl4pPr>
            <a:lvl5pPr>
              <a:defRPr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37" name="Espace réservé du texte 2">
            <a:extLst>
              <a:ext uri="{FF2B5EF4-FFF2-40B4-BE49-F238E27FC236}">
                <a16:creationId xmlns:a16="http://schemas.microsoft.com/office/drawing/2014/main" id="{9168270A-7BC1-4728-9ED8-24DCBC64F5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51858" y="5200822"/>
            <a:ext cx="2489200" cy="8096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200">
                <a:latin typeface="Barlow"/>
              </a:defRPr>
            </a:lvl1pPr>
            <a:lvl2pPr>
              <a:defRPr>
                <a:latin typeface="Barlow"/>
              </a:defRPr>
            </a:lvl2pPr>
            <a:lvl3pPr>
              <a:defRPr>
                <a:latin typeface="Barlow"/>
              </a:defRPr>
            </a:lvl3pPr>
            <a:lvl4pPr>
              <a:defRPr>
                <a:latin typeface="Barlow"/>
              </a:defRPr>
            </a:lvl4pPr>
            <a:lvl5pPr>
              <a:defRPr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38" name="Google Shape;32;p6">
            <a:extLst>
              <a:ext uri="{FF2B5EF4-FFF2-40B4-BE49-F238E27FC236}">
                <a16:creationId xmlns:a16="http://schemas.microsoft.com/office/drawing/2014/main" id="{13D7A270-8E6B-40F9-8D25-B94CC804B12D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4" name="Espace réservé du texte 2">
            <a:extLst>
              <a:ext uri="{FF2B5EF4-FFF2-40B4-BE49-F238E27FC236}">
                <a16:creationId xmlns:a16="http://schemas.microsoft.com/office/drawing/2014/main" id="{A4A5DC99-3846-4DCC-9F34-58D0C3ECE3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4090695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7500AB-525E-E34C-820E-370900AC2016}"/>
              </a:ext>
            </a:extLst>
          </p:cNvPr>
          <p:cNvSpPr/>
          <p:nvPr userDrawn="1"/>
        </p:nvSpPr>
        <p:spPr>
          <a:xfrm>
            <a:off x="-69574" y="6679095"/>
            <a:ext cx="12304643" cy="262031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Google Shape;32;p6">
            <a:extLst>
              <a:ext uri="{FF2B5EF4-FFF2-40B4-BE49-F238E27FC236}">
                <a16:creationId xmlns:a16="http://schemas.microsoft.com/office/drawing/2014/main" id="{B4891CD4-3824-4F17-BDC6-B3EE5D1F3D67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Google Shape;46;p9">
            <a:extLst>
              <a:ext uri="{FF2B5EF4-FFF2-40B4-BE49-F238E27FC236}">
                <a16:creationId xmlns:a16="http://schemas.microsoft.com/office/drawing/2014/main" id="{92EEA46C-ABEE-3B49-9A94-D92E0FE047BC}"/>
              </a:ext>
            </a:extLst>
          </p:cNvPr>
          <p:cNvSpPr txBox="1">
            <a:spLocks/>
          </p:cNvSpPr>
          <p:nvPr userDrawn="1"/>
        </p:nvSpPr>
        <p:spPr>
          <a:xfrm>
            <a:off x="9229344" y="487679"/>
            <a:ext cx="1079844" cy="164487"/>
          </a:xfrm>
          <a:prstGeom prst="rect">
            <a:avLst/>
          </a:prstGeom>
          <a:ln w="19050">
            <a:solidFill>
              <a:srgbClr val="0A0096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marR="0" lvl="0" indent="-304792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bg2">
                  <a:lumMod val="90000"/>
                </a:schemeClr>
              </a:buClr>
              <a:buSzPts val="1600"/>
              <a:buFont typeface="+mj-lt"/>
              <a:buNone/>
              <a:tabLst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900" b="1" dirty="0">
                <a:solidFill>
                  <a:schemeClr val="tx1"/>
                </a:solidFill>
              </a:rPr>
              <a:t>SNR 2023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1244A78-D027-704D-B511-597D4F3201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09190" y="122549"/>
            <a:ext cx="1757935" cy="89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78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53" r:id="rId2"/>
    <p:sldLayoutId id="2147483754" r:id="rId3"/>
    <p:sldLayoutId id="2147483763" r:id="rId4"/>
    <p:sldLayoutId id="2147483765" r:id="rId5"/>
    <p:sldLayoutId id="2147483755" r:id="rId6"/>
    <p:sldLayoutId id="2147483756" r:id="rId7"/>
    <p:sldLayoutId id="2147483757" r:id="rId8"/>
    <p:sldLayoutId id="2147483766" r:id="rId9"/>
    <p:sldLayoutId id="2147483767" r:id="rId10"/>
    <p:sldLayoutId id="2147483758" r:id="rId11"/>
    <p:sldLayoutId id="2147483759" r:id="rId12"/>
    <p:sldLayoutId id="2147483760" r:id="rId13"/>
    <p:sldLayoutId id="214748381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noFill/>
          </a:ln>
          <a:solidFill>
            <a:srgbClr val="5191CC"/>
          </a:solidFill>
          <a:latin typeface="+mj-lt"/>
          <a:ea typeface="+mj-ea"/>
          <a:cs typeface="+mj-cs"/>
        </a:defRPr>
      </a:lvl1pPr>
    </p:titleStyle>
    <p:bodyStyle>
      <a:lvl1pPr marL="533400" marR="0" indent="-457200" algn="l" defTabSz="914400" rtl="0" eaLnBrk="1" fontAlgn="auto" latinLnBrk="0" hangingPunct="1">
        <a:lnSpc>
          <a:spcPct val="115000"/>
        </a:lnSpc>
        <a:spcBef>
          <a:spcPts val="0"/>
        </a:spcBef>
        <a:spcAft>
          <a:spcPts val="0"/>
        </a:spcAft>
        <a:buClr>
          <a:schemeClr val="bg2">
            <a:lumMod val="90000"/>
          </a:schemeClr>
        </a:buClr>
        <a:buSzPts val="2400"/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98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78" r:id="rId2"/>
    <p:sldLayoutId id="214748377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noFill/>
          </a:ln>
          <a:solidFill>
            <a:srgbClr val="5191CC"/>
          </a:solidFill>
          <a:latin typeface="+mj-lt"/>
          <a:ea typeface="+mj-ea"/>
          <a:cs typeface="+mj-cs"/>
        </a:defRPr>
      </a:lvl1pPr>
    </p:titleStyle>
    <p:bodyStyle>
      <a:lvl1pPr marL="533400" marR="0" indent="-457200" algn="l" defTabSz="914400" rtl="0" eaLnBrk="1" fontAlgn="auto" latinLnBrk="0" hangingPunct="1">
        <a:lnSpc>
          <a:spcPct val="115000"/>
        </a:lnSpc>
        <a:spcBef>
          <a:spcPts val="0"/>
        </a:spcBef>
        <a:spcAft>
          <a:spcPts val="0"/>
        </a:spcAft>
        <a:buClr>
          <a:schemeClr val="bg2">
            <a:lumMod val="90000"/>
          </a:schemeClr>
        </a:buClr>
        <a:buSzPts val="2400"/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699B8B-A1B0-4142-AC30-102699662AE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Google Shape;46;p9">
            <a:extLst>
              <a:ext uri="{FF2B5EF4-FFF2-40B4-BE49-F238E27FC236}">
                <a16:creationId xmlns:a16="http://schemas.microsoft.com/office/drawing/2014/main" id="{05DA12A9-4909-7D44-809F-8ACB8F415C23}"/>
              </a:ext>
            </a:extLst>
          </p:cNvPr>
          <p:cNvSpPr txBox="1">
            <a:spLocks/>
          </p:cNvSpPr>
          <p:nvPr userDrawn="1"/>
        </p:nvSpPr>
        <p:spPr>
          <a:xfrm>
            <a:off x="9290303" y="475489"/>
            <a:ext cx="1018885" cy="176678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marR="0" lvl="0" indent="-304792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bg2">
                  <a:lumMod val="90000"/>
                </a:schemeClr>
              </a:buClr>
              <a:buSzPts val="1600"/>
              <a:buFont typeface="+mj-lt"/>
              <a:buNone/>
              <a:tabLst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900" b="1" dirty="0">
                <a:solidFill>
                  <a:schemeClr val="bg1"/>
                </a:solidFill>
              </a:rPr>
              <a:t>SNR 2023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7D6C13C-99EB-5443-AA85-B2461218A8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09189" y="122549"/>
            <a:ext cx="1757937" cy="89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09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77" r:id="rId3"/>
    <p:sldLayoutId id="214748376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noFill/>
          </a:ln>
          <a:solidFill>
            <a:srgbClr val="5191CC"/>
          </a:solidFill>
          <a:latin typeface="+mj-lt"/>
          <a:ea typeface="+mj-ea"/>
          <a:cs typeface="+mj-cs"/>
        </a:defRPr>
      </a:lvl1pPr>
    </p:titleStyle>
    <p:bodyStyle>
      <a:lvl1pPr marL="533400" marR="0" indent="-457200" algn="l" defTabSz="914400" rtl="0" eaLnBrk="1" fontAlgn="auto" latinLnBrk="0" hangingPunct="1">
        <a:lnSpc>
          <a:spcPct val="115000"/>
        </a:lnSpc>
        <a:spcBef>
          <a:spcPts val="0"/>
        </a:spcBef>
        <a:spcAft>
          <a:spcPts val="0"/>
        </a:spcAft>
        <a:buClr>
          <a:schemeClr val="bg2">
            <a:lumMod val="90000"/>
          </a:schemeClr>
        </a:buClr>
        <a:buSzPts val="2400"/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699B8B-A1B0-4142-AC30-102699662AE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665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noFill/>
          </a:ln>
          <a:solidFill>
            <a:srgbClr val="5191CC"/>
          </a:solidFill>
          <a:latin typeface="+mj-lt"/>
          <a:ea typeface="+mj-ea"/>
          <a:cs typeface="+mj-cs"/>
        </a:defRPr>
      </a:lvl1pPr>
    </p:titleStyle>
    <p:bodyStyle>
      <a:lvl1pPr marL="533400" marR="0" indent="-457200" algn="l" defTabSz="914400" rtl="0" eaLnBrk="1" fontAlgn="auto" latinLnBrk="0" hangingPunct="1">
        <a:lnSpc>
          <a:spcPct val="115000"/>
        </a:lnSpc>
        <a:spcBef>
          <a:spcPts val="0"/>
        </a:spcBef>
        <a:spcAft>
          <a:spcPts val="0"/>
        </a:spcAft>
        <a:buClr>
          <a:schemeClr val="bg2">
            <a:lumMod val="90000"/>
          </a:schemeClr>
        </a:buClr>
        <a:buSzPts val="2400"/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3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2.png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1.png"/><Relationship Id="rId7" Type="http://schemas.openxmlformats.org/officeDocument/2006/relationships/image" Target="../media/image6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67.png"/><Relationship Id="rId10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8.jpg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2.pn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melanie.percheron@ffjudo.com" TargetMode="External"/><Relationship Id="rId2" Type="http://schemas.openxmlformats.org/officeDocument/2006/relationships/hyperlink" Target="mailto:Christian.dyot@ffjudo.com" TargetMode="Externa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C1CD9785-FA38-4882-AC5F-57F169D12DC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D32FE82-AEA6-4A55-856E-579EDD1B10D4}"/>
              </a:ext>
            </a:extLst>
          </p:cNvPr>
          <p:cNvSpPr/>
          <p:nvPr/>
        </p:nvSpPr>
        <p:spPr>
          <a:xfrm>
            <a:off x="1882816" y="2723610"/>
            <a:ext cx="8426369" cy="1149532"/>
          </a:xfrm>
          <a:prstGeom prst="rect">
            <a:avLst/>
          </a:prstGeom>
          <a:solidFill>
            <a:srgbClr val="FFFFFF">
              <a:alpha val="69804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2C288DE0-F2FB-40D1-8E75-A68B7E38637B}"/>
              </a:ext>
            </a:extLst>
          </p:cNvPr>
          <p:cNvSpPr txBox="1">
            <a:spLocks/>
          </p:cNvSpPr>
          <p:nvPr/>
        </p:nvSpPr>
        <p:spPr>
          <a:xfrm>
            <a:off x="1882816" y="2999420"/>
            <a:ext cx="8426369" cy="59791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ln>
                  <a:noFill/>
                </a:ln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rgbClr val="0A0096"/>
                </a:solidFill>
                <a:latin typeface="Montserrat" panose="00000800000000000000" pitchFamily="2" charset="0"/>
              </a:rPr>
              <a:t>ARBITRAGE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078E40A-6D3C-F947-AB65-EDFB398C3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09189" y="122549"/>
            <a:ext cx="1757937" cy="89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540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7607" y="0"/>
            <a:ext cx="222842" cy="6855696"/>
          </a:xfrm>
          <a:custGeom>
            <a:avLst/>
            <a:gdLst/>
            <a:ahLst/>
            <a:cxnLst/>
            <a:rect l="l" t="t" r="r" b="b"/>
            <a:pathLst>
              <a:path w="245745" h="7560309">
                <a:moveTo>
                  <a:pt x="245656" y="65728"/>
                </a:moveTo>
                <a:lnTo>
                  <a:pt x="109422" y="0"/>
                </a:lnTo>
              </a:path>
              <a:path w="245745" h="7560309">
                <a:moveTo>
                  <a:pt x="245656" y="139656"/>
                </a:moveTo>
                <a:lnTo>
                  <a:pt x="0" y="21134"/>
                </a:lnTo>
              </a:path>
              <a:path w="245745" h="7560309">
                <a:moveTo>
                  <a:pt x="245656" y="213594"/>
                </a:moveTo>
                <a:lnTo>
                  <a:pt x="0" y="95073"/>
                </a:lnTo>
              </a:path>
              <a:path w="245745" h="7560309">
                <a:moveTo>
                  <a:pt x="245656" y="287522"/>
                </a:moveTo>
                <a:lnTo>
                  <a:pt x="0" y="169000"/>
                </a:lnTo>
              </a:path>
              <a:path w="245745" h="7560309">
                <a:moveTo>
                  <a:pt x="245656" y="361460"/>
                </a:moveTo>
                <a:lnTo>
                  <a:pt x="0" y="242939"/>
                </a:lnTo>
              </a:path>
              <a:path w="245745" h="7560309">
                <a:moveTo>
                  <a:pt x="245656" y="435388"/>
                </a:moveTo>
                <a:lnTo>
                  <a:pt x="0" y="316867"/>
                </a:lnTo>
              </a:path>
              <a:path w="245745" h="7560309">
                <a:moveTo>
                  <a:pt x="245656" y="509326"/>
                </a:moveTo>
                <a:lnTo>
                  <a:pt x="0" y="390805"/>
                </a:lnTo>
              </a:path>
              <a:path w="245745" h="7560309">
                <a:moveTo>
                  <a:pt x="245656" y="583266"/>
                </a:moveTo>
                <a:lnTo>
                  <a:pt x="0" y="464745"/>
                </a:lnTo>
              </a:path>
              <a:path w="245745" h="7560309">
                <a:moveTo>
                  <a:pt x="245656" y="657192"/>
                </a:moveTo>
                <a:lnTo>
                  <a:pt x="0" y="538671"/>
                </a:lnTo>
              </a:path>
              <a:path w="245745" h="7560309">
                <a:moveTo>
                  <a:pt x="245656" y="731132"/>
                </a:moveTo>
                <a:lnTo>
                  <a:pt x="0" y="612611"/>
                </a:lnTo>
              </a:path>
              <a:path w="245745" h="7560309">
                <a:moveTo>
                  <a:pt x="245656" y="805059"/>
                </a:moveTo>
                <a:lnTo>
                  <a:pt x="0" y="686538"/>
                </a:lnTo>
              </a:path>
              <a:path w="245745" h="7560309">
                <a:moveTo>
                  <a:pt x="245656" y="878998"/>
                </a:moveTo>
                <a:lnTo>
                  <a:pt x="0" y="760477"/>
                </a:lnTo>
              </a:path>
              <a:path w="245745" h="7560309">
                <a:moveTo>
                  <a:pt x="245656" y="952926"/>
                </a:moveTo>
                <a:lnTo>
                  <a:pt x="0" y="834404"/>
                </a:lnTo>
              </a:path>
              <a:path w="245745" h="7560309">
                <a:moveTo>
                  <a:pt x="245656" y="1026864"/>
                </a:moveTo>
                <a:lnTo>
                  <a:pt x="0" y="908343"/>
                </a:lnTo>
              </a:path>
              <a:path w="245745" h="7560309">
                <a:moveTo>
                  <a:pt x="245656" y="1100792"/>
                </a:moveTo>
                <a:lnTo>
                  <a:pt x="0" y="982270"/>
                </a:lnTo>
              </a:path>
              <a:path w="245745" h="7560309">
                <a:moveTo>
                  <a:pt x="245656" y="1174730"/>
                </a:moveTo>
                <a:lnTo>
                  <a:pt x="0" y="1056209"/>
                </a:lnTo>
              </a:path>
              <a:path w="245745" h="7560309">
                <a:moveTo>
                  <a:pt x="245656" y="1248658"/>
                </a:moveTo>
                <a:lnTo>
                  <a:pt x="0" y="1130136"/>
                </a:lnTo>
              </a:path>
              <a:path w="245745" h="7560309">
                <a:moveTo>
                  <a:pt x="245656" y="1322596"/>
                </a:moveTo>
                <a:lnTo>
                  <a:pt x="0" y="1204075"/>
                </a:lnTo>
              </a:path>
              <a:path w="245745" h="7560309">
                <a:moveTo>
                  <a:pt x="245656" y="1396535"/>
                </a:moveTo>
                <a:lnTo>
                  <a:pt x="0" y="1278015"/>
                </a:lnTo>
              </a:path>
              <a:path w="245745" h="7560309">
                <a:moveTo>
                  <a:pt x="245656" y="1470462"/>
                </a:moveTo>
                <a:lnTo>
                  <a:pt x="0" y="1351941"/>
                </a:lnTo>
              </a:path>
              <a:path w="245745" h="7560309">
                <a:moveTo>
                  <a:pt x="245656" y="1544402"/>
                </a:moveTo>
                <a:lnTo>
                  <a:pt x="0" y="1425881"/>
                </a:lnTo>
              </a:path>
              <a:path w="245745" h="7560309">
                <a:moveTo>
                  <a:pt x="245656" y="1618328"/>
                </a:moveTo>
                <a:lnTo>
                  <a:pt x="0" y="1499807"/>
                </a:lnTo>
              </a:path>
              <a:path w="245745" h="7560309">
                <a:moveTo>
                  <a:pt x="245656" y="1692268"/>
                </a:moveTo>
                <a:lnTo>
                  <a:pt x="0" y="1573747"/>
                </a:lnTo>
              </a:path>
              <a:path w="245745" h="7560309">
                <a:moveTo>
                  <a:pt x="245656" y="1766195"/>
                </a:moveTo>
                <a:lnTo>
                  <a:pt x="0" y="1647674"/>
                </a:lnTo>
              </a:path>
              <a:path w="245745" h="7560309">
                <a:moveTo>
                  <a:pt x="245656" y="1840134"/>
                </a:moveTo>
                <a:lnTo>
                  <a:pt x="0" y="1721613"/>
                </a:lnTo>
              </a:path>
              <a:path w="245745" h="7560309">
                <a:moveTo>
                  <a:pt x="245656" y="1914062"/>
                </a:moveTo>
                <a:lnTo>
                  <a:pt x="0" y="1795540"/>
                </a:lnTo>
              </a:path>
              <a:path w="245745" h="7560309">
                <a:moveTo>
                  <a:pt x="245656" y="1988000"/>
                </a:moveTo>
                <a:lnTo>
                  <a:pt x="0" y="1869479"/>
                </a:lnTo>
              </a:path>
              <a:path w="245745" h="7560309">
                <a:moveTo>
                  <a:pt x="245656" y="2061939"/>
                </a:moveTo>
                <a:lnTo>
                  <a:pt x="0" y="1943418"/>
                </a:lnTo>
              </a:path>
              <a:path w="245745" h="7560309">
                <a:moveTo>
                  <a:pt x="245656" y="2135866"/>
                </a:moveTo>
                <a:lnTo>
                  <a:pt x="0" y="2017345"/>
                </a:lnTo>
              </a:path>
              <a:path w="245745" h="7560309">
                <a:moveTo>
                  <a:pt x="245656" y="2209805"/>
                </a:moveTo>
                <a:lnTo>
                  <a:pt x="0" y="2091284"/>
                </a:lnTo>
              </a:path>
              <a:path w="245745" h="7560309">
                <a:moveTo>
                  <a:pt x="245656" y="2283732"/>
                </a:moveTo>
                <a:lnTo>
                  <a:pt x="0" y="2165211"/>
                </a:lnTo>
              </a:path>
              <a:path w="245745" h="7560309">
                <a:moveTo>
                  <a:pt x="245656" y="2357671"/>
                </a:moveTo>
                <a:lnTo>
                  <a:pt x="0" y="2239151"/>
                </a:lnTo>
              </a:path>
              <a:path w="245745" h="7560309">
                <a:moveTo>
                  <a:pt x="245656" y="2431598"/>
                </a:moveTo>
                <a:lnTo>
                  <a:pt x="0" y="2313077"/>
                </a:lnTo>
              </a:path>
              <a:path w="245745" h="7560309">
                <a:moveTo>
                  <a:pt x="245656" y="2505538"/>
                </a:moveTo>
                <a:lnTo>
                  <a:pt x="0" y="2387017"/>
                </a:lnTo>
              </a:path>
              <a:path w="245745" h="7560309">
                <a:moveTo>
                  <a:pt x="245656" y="2579465"/>
                </a:moveTo>
                <a:lnTo>
                  <a:pt x="0" y="2460944"/>
                </a:lnTo>
              </a:path>
              <a:path w="245745" h="7560309">
                <a:moveTo>
                  <a:pt x="245656" y="2653404"/>
                </a:moveTo>
                <a:lnTo>
                  <a:pt x="0" y="2534883"/>
                </a:lnTo>
              </a:path>
              <a:path w="245745" h="7560309">
                <a:moveTo>
                  <a:pt x="245656" y="2727331"/>
                </a:moveTo>
                <a:lnTo>
                  <a:pt x="0" y="2608810"/>
                </a:lnTo>
              </a:path>
              <a:path w="245745" h="7560309">
                <a:moveTo>
                  <a:pt x="245656" y="2801270"/>
                </a:moveTo>
                <a:lnTo>
                  <a:pt x="0" y="2682749"/>
                </a:lnTo>
              </a:path>
              <a:path w="245745" h="7560309">
                <a:moveTo>
                  <a:pt x="245656" y="2875209"/>
                </a:moveTo>
                <a:lnTo>
                  <a:pt x="0" y="2756688"/>
                </a:lnTo>
              </a:path>
              <a:path w="245745" h="7560309">
                <a:moveTo>
                  <a:pt x="245656" y="2949136"/>
                </a:moveTo>
                <a:lnTo>
                  <a:pt x="0" y="2830615"/>
                </a:lnTo>
              </a:path>
              <a:path w="245745" h="7560309">
                <a:moveTo>
                  <a:pt x="245656" y="3023075"/>
                </a:moveTo>
                <a:lnTo>
                  <a:pt x="0" y="2904554"/>
                </a:lnTo>
              </a:path>
              <a:path w="245745" h="7560309">
                <a:moveTo>
                  <a:pt x="245656" y="3097002"/>
                </a:moveTo>
                <a:lnTo>
                  <a:pt x="0" y="2978481"/>
                </a:lnTo>
              </a:path>
              <a:path w="245745" h="7560309">
                <a:moveTo>
                  <a:pt x="245656" y="3170941"/>
                </a:moveTo>
                <a:lnTo>
                  <a:pt x="0" y="3052420"/>
                </a:lnTo>
              </a:path>
              <a:path w="245745" h="7560309">
                <a:moveTo>
                  <a:pt x="245656" y="3244868"/>
                </a:moveTo>
                <a:lnTo>
                  <a:pt x="0" y="3126347"/>
                </a:lnTo>
              </a:path>
              <a:path w="245745" h="7560309">
                <a:moveTo>
                  <a:pt x="245656" y="3318807"/>
                </a:moveTo>
                <a:lnTo>
                  <a:pt x="0" y="3200287"/>
                </a:lnTo>
              </a:path>
              <a:path w="245745" h="7560309">
                <a:moveTo>
                  <a:pt x="245656" y="3392735"/>
                </a:moveTo>
                <a:lnTo>
                  <a:pt x="0" y="3274214"/>
                </a:lnTo>
              </a:path>
              <a:path w="245745" h="7560309">
                <a:moveTo>
                  <a:pt x="245656" y="3466674"/>
                </a:moveTo>
                <a:lnTo>
                  <a:pt x="0" y="3348153"/>
                </a:lnTo>
              </a:path>
              <a:path w="245745" h="7560309">
                <a:moveTo>
                  <a:pt x="245656" y="3540601"/>
                </a:moveTo>
                <a:lnTo>
                  <a:pt x="0" y="3422080"/>
                </a:lnTo>
              </a:path>
              <a:path w="245745" h="7560309">
                <a:moveTo>
                  <a:pt x="245656" y="3614540"/>
                </a:moveTo>
                <a:lnTo>
                  <a:pt x="0" y="3496019"/>
                </a:lnTo>
              </a:path>
              <a:path w="245745" h="7560309">
                <a:moveTo>
                  <a:pt x="245656" y="3688467"/>
                </a:moveTo>
                <a:lnTo>
                  <a:pt x="0" y="3569946"/>
                </a:lnTo>
              </a:path>
              <a:path w="245745" h="7560309">
                <a:moveTo>
                  <a:pt x="245656" y="3762406"/>
                </a:moveTo>
                <a:lnTo>
                  <a:pt x="0" y="3643885"/>
                </a:lnTo>
              </a:path>
              <a:path w="245745" h="7560309">
                <a:moveTo>
                  <a:pt x="245656" y="3836345"/>
                </a:moveTo>
                <a:lnTo>
                  <a:pt x="0" y="3717824"/>
                </a:lnTo>
              </a:path>
              <a:path w="245745" h="7560309">
                <a:moveTo>
                  <a:pt x="245656" y="3910272"/>
                </a:moveTo>
                <a:lnTo>
                  <a:pt x="0" y="3791751"/>
                </a:lnTo>
              </a:path>
              <a:path w="245745" h="7560309">
                <a:moveTo>
                  <a:pt x="245656" y="3984211"/>
                </a:moveTo>
                <a:lnTo>
                  <a:pt x="0" y="3865690"/>
                </a:lnTo>
              </a:path>
              <a:path w="245745" h="7560309">
                <a:moveTo>
                  <a:pt x="245656" y="4058139"/>
                </a:moveTo>
                <a:lnTo>
                  <a:pt x="0" y="3939618"/>
                </a:lnTo>
              </a:path>
              <a:path w="245745" h="7560309">
                <a:moveTo>
                  <a:pt x="245656" y="4132077"/>
                </a:moveTo>
                <a:lnTo>
                  <a:pt x="0" y="4013556"/>
                </a:lnTo>
              </a:path>
              <a:path w="245745" h="7560309">
                <a:moveTo>
                  <a:pt x="245656" y="4206005"/>
                </a:moveTo>
                <a:lnTo>
                  <a:pt x="0" y="4087484"/>
                </a:lnTo>
              </a:path>
              <a:path w="245745" h="7560309">
                <a:moveTo>
                  <a:pt x="245656" y="4279943"/>
                </a:moveTo>
                <a:lnTo>
                  <a:pt x="0" y="4161423"/>
                </a:lnTo>
              </a:path>
              <a:path w="245745" h="7560309">
                <a:moveTo>
                  <a:pt x="245656" y="4353871"/>
                </a:moveTo>
                <a:lnTo>
                  <a:pt x="0" y="4235350"/>
                </a:lnTo>
              </a:path>
              <a:path w="245745" h="7560309">
                <a:moveTo>
                  <a:pt x="245656" y="4427810"/>
                </a:moveTo>
                <a:lnTo>
                  <a:pt x="0" y="4309289"/>
                </a:lnTo>
              </a:path>
              <a:path w="245745" h="7560309">
                <a:moveTo>
                  <a:pt x="245656" y="4501737"/>
                </a:moveTo>
                <a:lnTo>
                  <a:pt x="0" y="4383216"/>
                </a:lnTo>
              </a:path>
              <a:path w="245745" h="7560309">
                <a:moveTo>
                  <a:pt x="245656" y="4575676"/>
                </a:moveTo>
                <a:lnTo>
                  <a:pt x="0" y="4457155"/>
                </a:lnTo>
              </a:path>
              <a:path w="245745" h="7560309">
                <a:moveTo>
                  <a:pt x="245656" y="4649615"/>
                </a:moveTo>
                <a:lnTo>
                  <a:pt x="0" y="4531094"/>
                </a:lnTo>
              </a:path>
              <a:path w="245745" h="7560309">
                <a:moveTo>
                  <a:pt x="245656" y="4723542"/>
                </a:moveTo>
                <a:lnTo>
                  <a:pt x="0" y="4605021"/>
                </a:lnTo>
              </a:path>
              <a:path w="245745" h="7560309">
                <a:moveTo>
                  <a:pt x="245656" y="4797481"/>
                </a:moveTo>
                <a:lnTo>
                  <a:pt x="0" y="4678960"/>
                </a:lnTo>
              </a:path>
              <a:path w="245745" h="7560309">
                <a:moveTo>
                  <a:pt x="245656" y="4871408"/>
                </a:moveTo>
                <a:lnTo>
                  <a:pt x="0" y="4752887"/>
                </a:lnTo>
              </a:path>
              <a:path w="245745" h="7560309">
                <a:moveTo>
                  <a:pt x="245656" y="4945347"/>
                </a:moveTo>
                <a:lnTo>
                  <a:pt x="0" y="4826826"/>
                </a:lnTo>
              </a:path>
              <a:path w="245745" h="7560309">
                <a:moveTo>
                  <a:pt x="245656" y="5019275"/>
                </a:moveTo>
                <a:lnTo>
                  <a:pt x="0" y="4900754"/>
                </a:lnTo>
              </a:path>
              <a:path w="245745" h="7560309">
                <a:moveTo>
                  <a:pt x="245656" y="5093213"/>
                </a:moveTo>
                <a:lnTo>
                  <a:pt x="0" y="4974692"/>
                </a:lnTo>
              </a:path>
              <a:path w="245745" h="7560309">
                <a:moveTo>
                  <a:pt x="245656" y="5167141"/>
                </a:moveTo>
                <a:lnTo>
                  <a:pt x="0" y="5048620"/>
                </a:lnTo>
              </a:path>
              <a:path w="245745" h="7560309">
                <a:moveTo>
                  <a:pt x="245656" y="5241079"/>
                </a:moveTo>
                <a:lnTo>
                  <a:pt x="0" y="5122559"/>
                </a:lnTo>
              </a:path>
              <a:path w="245745" h="7560309">
                <a:moveTo>
                  <a:pt x="245656" y="5315007"/>
                </a:moveTo>
                <a:lnTo>
                  <a:pt x="0" y="5196486"/>
                </a:lnTo>
              </a:path>
              <a:path w="245745" h="7560309">
                <a:moveTo>
                  <a:pt x="245656" y="5388946"/>
                </a:moveTo>
                <a:lnTo>
                  <a:pt x="0" y="5270425"/>
                </a:lnTo>
              </a:path>
              <a:path w="245745" h="7560309">
                <a:moveTo>
                  <a:pt x="245656" y="5462885"/>
                </a:moveTo>
                <a:lnTo>
                  <a:pt x="0" y="5344364"/>
                </a:lnTo>
              </a:path>
              <a:path w="245745" h="7560309">
                <a:moveTo>
                  <a:pt x="245656" y="5536812"/>
                </a:moveTo>
                <a:lnTo>
                  <a:pt x="0" y="5418291"/>
                </a:lnTo>
              </a:path>
              <a:path w="245745" h="7560309">
                <a:moveTo>
                  <a:pt x="245656" y="5610751"/>
                </a:moveTo>
                <a:lnTo>
                  <a:pt x="0" y="5492230"/>
                </a:lnTo>
              </a:path>
              <a:path w="245745" h="7560309">
                <a:moveTo>
                  <a:pt x="245656" y="5684678"/>
                </a:moveTo>
                <a:lnTo>
                  <a:pt x="0" y="5566157"/>
                </a:lnTo>
              </a:path>
              <a:path w="245745" h="7560309">
                <a:moveTo>
                  <a:pt x="245656" y="5758617"/>
                </a:moveTo>
                <a:lnTo>
                  <a:pt x="0" y="5640096"/>
                </a:lnTo>
              </a:path>
              <a:path w="245745" h="7560309">
                <a:moveTo>
                  <a:pt x="245656" y="5832545"/>
                </a:moveTo>
                <a:lnTo>
                  <a:pt x="0" y="5714024"/>
                </a:lnTo>
              </a:path>
              <a:path w="245745" h="7560309">
                <a:moveTo>
                  <a:pt x="245656" y="5906483"/>
                </a:moveTo>
                <a:lnTo>
                  <a:pt x="0" y="5787962"/>
                </a:lnTo>
              </a:path>
              <a:path w="245745" h="7560309">
                <a:moveTo>
                  <a:pt x="245656" y="5980411"/>
                </a:moveTo>
                <a:lnTo>
                  <a:pt x="0" y="5861890"/>
                </a:lnTo>
              </a:path>
              <a:path w="245745" h="7560309">
                <a:moveTo>
                  <a:pt x="245656" y="6054349"/>
                </a:moveTo>
                <a:lnTo>
                  <a:pt x="0" y="5935828"/>
                </a:lnTo>
              </a:path>
              <a:path w="245745" h="7560309">
                <a:moveTo>
                  <a:pt x="245656" y="6128289"/>
                </a:moveTo>
                <a:lnTo>
                  <a:pt x="0" y="6009768"/>
                </a:lnTo>
              </a:path>
              <a:path w="245745" h="7560309">
                <a:moveTo>
                  <a:pt x="245656" y="6202215"/>
                </a:moveTo>
                <a:lnTo>
                  <a:pt x="0" y="6083695"/>
                </a:lnTo>
              </a:path>
              <a:path w="245745" h="7560309">
                <a:moveTo>
                  <a:pt x="245656" y="6276155"/>
                </a:moveTo>
                <a:lnTo>
                  <a:pt x="0" y="6157634"/>
                </a:lnTo>
              </a:path>
              <a:path w="245745" h="7560309">
                <a:moveTo>
                  <a:pt x="245656" y="6350082"/>
                </a:moveTo>
                <a:lnTo>
                  <a:pt x="0" y="6231561"/>
                </a:lnTo>
              </a:path>
              <a:path w="245745" h="7560309">
                <a:moveTo>
                  <a:pt x="245656" y="6424021"/>
                </a:moveTo>
                <a:lnTo>
                  <a:pt x="0" y="6305500"/>
                </a:lnTo>
              </a:path>
              <a:path w="245745" h="7560309">
                <a:moveTo>
                  <a:pt x="245656" y="6497949"/>
                </a:moveTo>
                <a:lnTo>
                  <a:pt x="0" y="6379427"/>
                </a:lnTo>
              </a:path>
              <a:path w="245745" h="7560309">
                <a:moveTo>
                  <a:pt x="245656" y="6571887"/>
                </a:moveTo>
                <a:lnTo>
                  <a:pt x="0" y="6453366"/>
                </a:lnTo>
              </a:path>
              <a:path w="245745" h="7560309">
                <a:moveTo>
                  <a:pt x="245656" y="6645815"/>
                </a:moveTo>
                <a:lnTo>
                  <a:pt x="0" y="6527294"/>
                </a:lnTo>
              </a:path>
              <a:path w="245745" h="7560309">
                <a:moveTo>
                  <a:pt x="245656" y="6719753"/>
                </a:moveTo>
                <a:lnTo>
                  <a:pt x="0" y="6601232"/>
                </a:lnTo>
              </a:path>
              <a:path w="245745" h="7560309">
                <a:moveTo>
                  <a:pt x="245656" y="6793681"/>
                </a:moveTo>
                <a:lnTo>
                  <a:pt x="0" y="6675160"/>
                </a:lnTo>
              </a:path>
              <a:path w="245745" h="7560309">
                <a:moveTo>
                  <a:pt x="245656" y="6867619"/>
                </a:moveTo>
                <a:lnTo>
                  <a:pt x="0" y="6749098"/>
                </a:lnTo>
              </a:path>
              <a:path w="245745" h="7560309">
                <a:moveTo>
                  <a:pt x="245656" y="6941547"/>
                </a:moveTo>
                <a:lnTo>
                  <a:pt x="0" y="6823026"/>
                </a:lnTo>
              </a:path>
              <a:path w="245745" h="7560309">
                <a:moveTo>
                  <a:pt x="245656" y="7015485"/>
                </a:moveTo>
                <a:lnTo>
                  <a:pt x="0" y="6896964"/>
                </a:lnTo>
              </a:path>
              <a:path w="245745" h="7560309">
                <a:moveTo>
                  <a:pt x="245656" y="7089425"/>
                </a:moveTo>
                <a:lnTo>
                  <a:pt x="0" y="6970904"/>
                </a:lnTo>
              </a:path>
              <a:path w="245745" h="7560309">
                <a:moveTo>
                  <a:pt x="245656" y="7163351"/>
                </a:moveTo>
                <a:lnTo>
                  <a:pt x="0" y="7044831"/>
                </a:lnTo>
              </a:path>
              <a:path w="245745" h="7560309">
                <a:moveTo>
                  <a:pt x="245656" y="7237291"/>
                </a:moveTo>
                <a:lnTo>
                  <a:pt x="0" y="7118770"/>
                </a:lnTo>
              </a:path>
              <a:path w="245745" h="7560309">
                <a:moveTo>
                  <a:pt x="245656" y="7311218"/>
                </a:moveTo>
                <a:lnTo>
                  <a:pt x="0" y="7192697"/>
                </a:lnTo>
              </a:path>
              <a:path w="245745" h="7560309">
                <a:moveTo>
                  <a:pt x="245656" y="7385157"/>
                </a:moveTo>
                <a:lnTo>
                  <a:pt x="0" y="7266636"/>
                </a:lnTo>
              </a:path>
              <a:path w="245745" h="7560309">
                <a:moveTo>
                  <a:pt x="245656" y="7459085"/>
                </a:moveTo>
                <a:lnTo>
                  <a:pt x="0" y="7340563"/>
                </a:lnTo>
              </a:path>
              <a:path w="245745" h="7560309">
                <a:moveTo>
                  <a:pt x="245656" y="7533023"/>
                </a:moveTo>
                <a:lnTo>
                  <a:pt x="0" y="7414502"/>
                </a:lnTo>
              </a:path>
              <a:path w="245745" h="7560309">
                <a:moveTo>
                  <a:pt x="148352" y="7560005"/>
                </a:moveTo>
                <a:lnTo>
                  <a:pt x="0" y="7488430"/>
                </a:lnTo>
              </a:path>
            </a:pathLst>
          </a:custGeom>
          <a:ln w="12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56342" y="545511"/>
            <a:ext cx="4426894" cy="475564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118"/>
              </a:spcBef>
            </a:pPr>
            <a:r>
              <a:rPr sz="2992" spc="14" dirty="0">
                <a:solidFill>
                  <a:srgbClr val="414042"/>
                </a:solidFill>
              </a:rPr>
              <a:t>RÈGLEMENT</a:t>
            </a:r>
            <a:r>
              <a:rPr sz="2992" spc="-54" dirty="0">
                <a:solidFill>
                  <a:srgbClr val="414042"/>
                </a:solidFill>
              </a:rPr>
              <a:t> </a:t>
            </a:r>
            <a:r>
              <a:rPr sz="2992" b="0" spc="-14" dirty="0">
                <a:solidFill>
                  <a:srgbClr val="414042"/>
                </a:solidFill>
                <a:latin typeface="Arial MT"/>
                <a:cs typeface="Arial MT"/>
              </a:rPr>
              <a:t>NATIONAL</a:t>
            </a:r>
            <a:endParaRPr sz="2992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58307" y="1968198"/>
            <a:ext cx="8021154" cy="410140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21305">
              <a:lnSpc>
                <a:spcPct val="109800"/>
              </a:lnSpc>
              <a:spcBef>
                <a:spcPts val="91"/>
              </a:spcBef>
            </a:pPr>
            <a:r>
              <a:rPr sz="1995" b="1" dirty="0">
                <a:solidFill>
                  <a:srgbClr val="414042"/>
                </a:solidFill>
                <a:latin typeface="Arial"/>
                <a:cs typeface="Arial"/>
              </a:rPr>
              <a:t>Les impacts </a:t>
            </a:r>
            <a:r>
              <a:rPr sz="1995" b="1" spc="-5" dirty="0">
                <a:solidFill>
                  <a:srgbClr val="414042"/>
                </a:solidFill>
                <a:latin typeface="Arial"/>
                <a:cs typeface="Arial"/>
              </a:rPr>
              <a:t>sur </a:t>
            </a:r>
            <a:r>
              <a:rPr sz="1995" b="1" dirty="0">
                <a:solidFill>
                  <a:srgbClr val="414042"/>
                </a:solidFill>
                <a:latin typeface="Arial"/>
                <a:cs typeface="Arial"/>
              </a:rPr>
              <a:t>les fesses </a:t>
            </a:r>
            <a:r>
              <a:rPr sz="1995" b="1" spc="-5" dirty="0">
                <a:solidFill>
                  <a:srgbClr val="414042"/>
                </a:solidFill>
                <a:latin typeface="Arial"/>
                <a:cs typeface="Arial"/>
              </a:rPr>
              <a:t>avec </a:t>
            </a:r>
            <a:r>
              <a:rPr sz="1995" b="1" dirty="0">
                <a:solidFill>
                  <a:srgbClr val="414042"/>
                </a:solidFill>
                <a:latin typeface="Arial"/>
                <a:cs typeface="Arial"/>
              </a:rPr>
              <a:t>les </a:t>
            </a:r>
            <a:r>
              <a:rPr sz="1995" b="1" spc="-5" dirty="0">
                <a:solidFill>
                  <a:srgbClr val="414042"/>
                </a:solidFill>
                <a:latin typeface="Arial"/>
                <a:cs typeface="Arial"/>
              </a:rPr>
              <a:t>coudes et/ou </a:t>
            </a:r>
            <a:r>
              <a:rPr sz="1995" b="1" dirty="0">
                <a:solidFill>
                  <a:srgbClr val="414042"/>
                </a:solidFill>
                <a:latin typeface="Arial"/>
                <a:cs typeface="Arial"/>
              </a:rPr>
              <a:t>les </a:t>
            </a:r>
            <a:r>
              <a:rPr sz="1995" b="1" spc="-5" dirty="0">
                <a:solidFill>
                  <a:srgbClr val="414042"/>
                </a:solidFill>
                <a:latin typeface="Arial"/>
                <a:cs typeface="Arial"/>
              </a:rPr>
              <a:t>mains </a:t>
            </a:r>
            <a:r>
              <a:rPr sz="1995" b="1" dirty="0">
                <a:solidFill>
                  <a:srgbClr val="414042"/>
                </a:solidFill>
                <a:latin typeface="Arial"/>
                <a:cs typeface="Arial"/>
              </a:rPr>
              <a:t>ne </a:t>
            </a:r>
            <a:r>
              <a:rPr sz="1995" b="1" spc="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995" b="1" spc="-5" dirty="0">
                <a:solidFill>
                  <a:srgbClr val="414042"/>
                </a:solidFill>
                <a:latin typeface="Arial"/>
                <a:cs typeface="Arial"/>
              </a:rPr>
              <a:t>sont</a:t>
            </a:r>
            <a:r>
              <a:rPr sz="1995" b="1" spc="-14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995" b="1" dirty="0">
                <a:solidFill>
                  <a:srgbClr val="414042"/>
                </a:solidFill>
                <a:latin typeface="Arial"/>
                <a:cs typeface="Arial"/>
              </a:rPr>
              <a:t>pas</a:t>
            </a:r>
            <a:r>
              <a:rPr sz="1995" b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995" b="1" spc="-5" dirty="0">
                <a:solidFill>
                  <a:srgbClr val="414042"/>
                </a:solidFill>
                <a:latin typeface="Arial"/>
                <a:cs typeface="Arial"/>
              </a:rPr>
              <a:t>comptabilisés</a:t>
            </a:r>
            <a:r>
              <a:rPr sz="1995" b="1" spc="-14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995" b="1" dirty="0">
                <a:solidFill>
                  <a:srgbClr val="414042"/>
                </a:solidFill>
                <a:latin typeface="Arial"/>
                <a:cs typeface="Arial"/>
              </a:rPr>
              <a:t>waza-ari</a:t>
            </a:r>
            <a:r>
              <a:rPr sz="1995" b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995" b="1" dirty="0">
                <a:solidFill>
                  <a:srgbClr val="414042"/>
                </a:solidFill>
                <a:latin typeface="Arial"/>
                <a:cs typeface="Arial"/>
              </a:rPr>
              <a:t>(ni</a:t>
            </a:r>
            <a:r>
              <a:rPr sz="1995" b="1" spc="-5" dirty="0">
                <a:solidFill>
                  <a:srgbClr val="414042"/>
                </a:solidFill>
                <a:latin typeface="Arial"/>
                <a:cs typeface="Arial"/>
              </a:rPr>
              <a:t> sanctionné</a:t>
            </a:r>
            <a:r>
              <a:rPr sz="1995" b="1" spc="-14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995" b="1" spc="-5" dirty="0">
                <a:solidFill>
                  <a:srgbClr val="414042"/>
                </a:solidFill>
                <a:latin typeface="Arial"/>
                <a:cs typeface="Arial"/>
              </a:rPr>
              <a:t>shido),</a:t>
            </a:r>
            <a:r>
              <a:rPr sz="1995" b="1" spc="-14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995" b="1" spc="-5" dirty="0">
                <a:solidFill>
                  <a:srgbClr val="414042"/>
                </a:solidFill>
                <a:latin typeface="Arial"/>
                <a:cs typeface="Arial"/>
              </a:rPr>
              <a:t>mais</a:t>
            </a:r>
            <a:r>
              <a:rPr sz="1995" b="1" spc="-14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995" b="1" spc="-5" dirty="0">
                <a:solidFill>
                  <a:srgbClr val="414042"/>
                </a:solidFill>
                <a:latin typeface="Arial"/>
                <a:cs typeface="Arial"/>
              </a:rPr>
              <a:t>kinza.</a:t>
            </a:r>
            <a:endParaRPr sz="1995">
              <a:latin typeface="Arial"/>
              <a:cs typeface="Arial"/>
            </a:endParaRPr>
          </a:p>
          <a:p>
            <a:pPr>
              <a:spcBef>
                <a:spcPts val="50"/>
              </a:spcBef>
            </a:pPr>
            <a:endParaRPr sz="2448">
              <a:latin typeface="Arial"/>
              <a:cs typeface="Arial"/>
            </a:endParaRPr>
          </a:p>
          <a:p>
            <a:pPr marL="11516"/>
            <a:r>
              <a:rPr sz="1995" b="1" spc="-45" dirty="0">
                <a:solidFill>
                  <a:srgbClr val="F15C22"/>
                </a:solidFill>
                <a:latin typeface="Tahoma"/>
                <a:cs typeface="Tahoma"/>
              </a:rPr>
              <a:t>Qu’est-ce</a:t>
            </a:r>
            <a:r>
              <a:rPr sz="1995" b="1" spc="-50" dirty="0">
                <a:solidFill>
                  <a:srgbClr val="F15C22"/>
                </a:solidFill>
                <a:latin typeface="Tahoma"/>
                <a:cs typeface="Tahoma"/>
              </a:rPr>
              <a:t> </a:t>
            </a:r>
            <a:r>
              <a:rPr sz="1995" b="1" spc="-45" dirty="0">
                <a:solidFill>
                  <a:srgbClr val="F15C22"/>
                </a:solidFill>
                <a:latin typeface="Tahoma"/>
                <a:cs typeface="Tahoma"/>
              </a:rPr>
              <a:t>qu’un </a:t>
            </a:r>
            <a:r>
              <a:rPr sz="1995" b="1" spc="-73" dirty="0">
                <a:solidFill>
                  <a:srgbClr val="F15C22"/>
                </a:solidFill>
                <a:latin typeface="Tahoma"/>
                <a:cs typeface="Tahoma"/>
              </a:rPr>
              <a:t>kinza</a:t>
            </a:r>
            <a:r>
              <a:rPr sz="1995" b="1" spc="-45" dirty="0">
                <a:solidFill>
                  <a:srgbClr val="F15C22"/>
                </a:solidFill>
                <a:latin typeface="Tahoma"/>
                <a:cs typeface="Tahoma"/>
              </a:rPr>
              <a:t> </a:t>
            </a:r>
            <a:r>
              <a:rPr sz="1995" b="1" spc="86" dirty="0">
                <a:solidFill>
                  <a:srgbClr val="F15C22"/>
                </a:solidFill>
                <a:latin typeface="Tahoma"/>
                <a:cs typeface="Tahoma"/>
              </a:rPr>
              <a:t>?</a:t>
            </a:r>
            <a:endParaRPr sz="1995">
              <a:latin typeface="Tahoma"/>
              <a:cs typeface="Tahoma"/>
            </a:endParaRPr>
          </a:p>
          <a:p>
            <a:pPr marL="165836" marR="343188" indent="-154895">
              <a:lnSpc>
                <a:spcPct val="109800"/>
              </a:lnSpc>
              <a:buChar char="•"/>
              <a:tabLst>
                <a:tab pos="166411" algn="l"/>
              </a:tabLst>
            </a:pPr>
            <a:r>
              <a:rPr sz="1995" spc="-59" dirty="0">
                <a:solidFill>
                  <a:srgbClr val="414042"/>
                </a:solidFill>
                <a:latin typeface="Microsoft Sans Serif"/>
                <a:cs typeface="Microsoft Sans Serif"/>
              </a:rPr>
              <a:t>Tout</a:t>
            </a:r>
            <a:r>
              <a:rPr sz="1995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impact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dirty="0">
                <a:solidFill>
                  <a:srgbClr val="414042"/>
                </a:solidFill>
                <a:latin typeface="Microsoft Sans Serif"/>
                <a:cs typeface="Microsoft Sans Serif"/>
              </a:rPr>
              <a:t>sur</a:t>
            </a:r>
            <a:r>
              <a:rPr sz="1995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une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ou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deux</a:t>
            </a:r>
            <a:r>
              <a:rPr sz="1995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dirty="0">
                <a:solidFill>
                  <a:srgbClr val="414042"/>
                </a:solidFill>
                <a:latin typeface="Microsoft Sans Serif"/>
                <a:cs typeface="Microsoft Sans Serif"/>
              </a:rPr>
              <a:t>fesses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dirty="0">
                <a:solidFill>
                  <a:srgbClr val="414042"/>
                </a:solidFill>
                <a:latin typeface="Microsoft Sans Serif"/>
                <a:cs typeface="Microsoft Sans Serif"/>
              </a:rPr>
              <a:t>(a),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l’omoplate</a:t>
            </a:r>
            <a:r>
              <a:rPr sz="1995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dirty="0">
                <a:solidFill>
                  <a:srgbClr val="414042"/>
                </a:solidFill>
                <a:latin typeface="Microsoft Sans Serif"/>
                <a:cs typeface="Microsoft Sans Serif"/>
              </a:rPr>
              <a:t>(b),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ou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le</a:t>
            </a:r>
            <a:r>
              <a:rPr sz="1995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dirty="0">
                <a:solidFill>
                  <a:srgbClr val="414042"/>
                </a:solidFill>
                <a:latin typeface="Microsoft Sans Serif"/>
                <a:cs typeface="Microsoft Sans Serif"/>
              </a:rPr>
              <a:t>ventre </a:t>
            </a:r>
            <a:r>
              <a:rPr sz="1995" spc="-517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avec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contrôle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du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bras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dirty="0">
                <a:solidFill>
                  <a:srgbClr val="414042"/>
                </a:solidFill>
                <a:latin typeface="Microsoft Sans Serif"/>
                <a:cs typeface="Microsoft Sans Serif"/>
              </a:rPr>
              <a:t>(c),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dû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dirty="0">
                <a:solidFill>
                  <a:srgbClr val="414042"/>
                </a:solidFill>
                <a:latin typeface="Microsoft Sans Serif"/>
                <a:cs typeface="Microsoft Sans Serif"/>
              </a:rPr>
              <a:t>à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l’application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d’une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technique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de </a:t>
            </a:r>
            <a:r>
              <a:rPr sz="1995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projection</a:t>
            </a:r>
            <a:r>
              <a:rPr sz="1995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contrôlée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par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tori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ayant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mis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Uke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en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danger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dirty="0">
                <a:solidFill>
                  <a:srgbClr val="414042"/>
                </a:solidFill>
                <a:latin typeface="Microsoft Sans Serif"/>
                <a:cs typeface="Microsoft Sans Serif"/>
              </a:rPr>
              <a:t>;</a:t>
            </a:r>
            <a:endParaRPr sz="1995">
              <a:latin typeface="Microsoft Sans Serif"/>
              <a:cs typeface="Microsoft Sans Serif"/>
            </a:endParaRPr>
          </a:p>
          <a:p>
            <a:pPr marL="165836" marR="4607" indent="-154895">
              <a:lnSpc>
                <a:spcPct val="109800"/>
              </a:lnSpc>
              <a:buChar char="•"/>
              <a:tabLst>
                <a:tab pos="166411" algn="l"/>
              </a:tabLst>
            </a:pPr>
            <a:r>
              <a:rPr sz="1995" spc="-59" dirty="0">
                <a:solidFill>
                  <a:srgbClr val="414042"/>
                </a:solidFill>
                <a:latin typeface="Microsoft Sans Serif"/>
                <a:cs typeface="Microsoft Sans Serif"/>
              </a:rPr>
              <a:t>Tout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contrôle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dû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dirty="0">
                <a:solidFill>
                  <a:srgbClr val="414042"/>
                </a:solidFill>
                <a:latin typeface="Microsoft Sans Serif"/>
                <a:cs typeface="Microsoft Sans Serif"/>
              </a:rPr>
              <a:t>à</a:t>
            </a:r>
            <a:r>
              <a:rPr sz="1995" spc="27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l’application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d’une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technique</a:t>
            </a:r>
            <a:r>
              <a:rPr sz="1995" spc="27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d’immobilisation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dirty="0">
                <a:solidFill>
                  <a:srgbClr val="414042"/>
                </a:solidFill>
                <a:latin typeface="Microsoft Sans Serif"/>
                <a:cs typeface="Microsoft Sans Serif"/>
              </a:rPr>
              <a:t>tenue </a:t>
            </a:r>
            <a:r>
              <a:rPr sz="1995" spc="-517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dirty="0">
                <a:solidFill>
                  <a:srgbClr val="414042"/>
                </a:solidFill>
                <a:latin typeface="Arial MT"/>
                <a:cs typeface="Arial MT"/>
              </a:rPr>
              <a:t>moins</a:t>
            </a:r>
            <a:r>
              <a:rPr sz="1995" spc="-5" dirty="0">
                <a:solidFill>
                  <a:srgbClr val="414042"/>
                </a:solidFill>
                <a:latin typeface="Arial MT"/>
                <a:cs typeface="Arial MT"/>
              </a:rPr>
              <a:t> de 10 </a:t>
            </a:r>
            <a:r>
              <a:rPr sz="1995" dirty="0">
                <a:solidFill>
                  <a:srgbClr val="414042"/>
                </a:solidFill>
                <a:latin typeface="Arial MT"/>
                <a:cs typeface="Arial MT"/>
              </a:rPr>
              <a:t>secondes.</a:t>
            </a:r>
            <a:endParaRPr sz="1995">
              <a:latin typeface="Arial MT"/>
              <a:cs typeface="Arial MT"/>
            </a:endParaRPr>
          </a:p>
          <a:p>
            <a:pPr>
              <a:spcBef>
                <a:spcPts val="50"/>
              </a:spcBef>
              <a:buClr>
                <a:srgbClr val="414042"/>
              </a:buClr>
              <a:buFont typeface="Microsoft Sans Serif"/>
              <a:buChar char="•"/>
            </a:pPr>
            <a:endParaRPr sz="2448">
              <a:latin typeface="Arial MT"/>
              <a:cs typeface="Arial MT"/>
            </a:endParaRPr>
          </a:p>
          <a:p>
            <a:pPr marL="11516"/>
            <a:r>
              <a:rPr sz="1995" b="1" spc="-45" dirty="0">
                <a:solidFill>
                  <a:srgbClr val="F15C22"/>
                </a:solidFill>
                <a:latin typeface="Tahoma"/>
                <a:cs typeface="Tahoma"/>
              </a:rPr>
              <a:t>Qu’est-ce</a:t>
            </a:r>
            <a:r>
              <a:rPr sz="1995" b="1" spc="-41" dirty="0">
                <a:solidFill>
                  <a:srgbClr val="F15C22"/>
                </a:solidFill>
                <a:latin typeface="Tahoma"/>
                <a:cs typeface="Tahoma"/>
              </a:rPr>
              <a:t> </a:t>
            </a:r>
            <a:r>
              <a:rPr sz="1995" b="1" spc="-50" dirty="0">
                <a:solidFill>
                  <a:srgbClr val="F15C22"/>
                </a:solidFill>
                <a:latin typeface="Tahoma"/>
                <a:cs typeface="Tahoma"/>
              </a:rPr>
              <a:t>qui</a:t>
            </a:r>
            <a:r>
              <a:rPr sz="1995" b="1" spc="-41" dirty="0">
                <a:solidFill>
                  <a:srgbClr val="F15C22"/>
                </a:solidFill>
                <a:latin typeface="Tahoma"/>
                <a:cs typeface="Tahoma"/>
              </a:rPr>
              <a:t> </a:t>
            </a:r>
            <a:r>
              <a:rPr sz="1995" b="1" spc="-45" dirty="0">
                <a:solidFill>
                  <a:srgbClr val="F15C22"/>
                </a:solidFill>
                <a:latin typeface="Tahoma"/>
                <a:cs typeface="Tahoma"/>
              </a:rPr>
              <a:t>n’est</a:t>
            </a:r>
            <a:r>
              <a:rPr sz="1995" b="1" spc="-36" dirty="0">
                <a:solidFill>
                  <a:srgbClr val="F15C22"/>
                </a:solidFill>
                <a:latin typeface="Tahoma"/>
                <a:cs typeface="Tahoma"/>
              </a:rPr>
              <a:t> </a:t>
            </a:r>
            <a:r>
              <a:rPr sz="1995" b="1" spc="-14" dirty="0">
                <a:solidFill>
                  <a:srgbClr val="F15C22"/>
                </a:solidFill>
                <a:latin typeface="Tahoma"/>
                <a:cs typeface="Tahoma"/>
              </a:rPr>
              <a:t>pas</a:t>
            </a:r>
            <a:r>
              <a:rPr sz="1995" b="1" spc="-41" dirty="0">
                <a:solidFill>
                  <a:srgbClr val="F15C22"/>
                </a:solidFill>
                <a:latin typeface="Tahoma"/>
                <a:cs typeface="Tahoma"/>
              </a:rPr>
              <a:t> </a:t>
            </a:r>
            <a:r>
              <a:rPr sz="1995" b="1" spc="-59" dirty="0">
                <a:solidFill>
                  <a:srgbClr val="F15C22"/>
                </a:solidFill>
                <a:latin typeface="Tahoma"/>
                <a:cs typeface="Tahoma"/>
              </a:rPr>
              <a:t>un</a:t>
            </a:r>
            <a:r>
              <a:rPr sz="1995" b="1" spc="-41" dirty="0">
                <a:solidFill>
                  <a:srgbClr val="F15C22"/>
                </a:solidFill>
                <a:latin typeface="Tahoma"/>
                <a:cs typeface="Tahoma"/>
              </a:rPr>
              <a:t> </a:t>
            </a:r>
            <a:r>
              <a:rPr sz="1995" b="1" spc="-73" dirty="0">
                <a:solidFill>
                  <a:srgbClr val="F15C22"/>
                </a:solidFill>
                <a:latin typeface="Tahoma"/>
                <a:cs typeface="Tahoma"/>
              </a:rPr>
              <a:t>kinza</a:t>
            </a:r>
            <a:r>
              <a:rPr sz="1995" b="1" spc="-36" dirty="0">
                <a:solidFill>
                  <a:srgbClr val="F15C22"/>
                </a:solidFill>
                <a:latin typeface="Tahoma"/>
                <a:cs typeface="Tahoma"/>
              </a:rPr>
              <a:t> </a:t>
            </a:r>
            <a:r>
              <a:rPr sz="1995" b="1" spc="86" dirty="0">
                <a:solidFill>
                  <a:srgbClr val="F15C22"/>
                </a:solidFill>
                <a:latin typeface="Tahoma"/>
                <a:cs typeface="Tahoma"/>
              </a:rPr>
              <a:t>?</a:t>
            </a:r>
            <a:endParaRPr sz="1995">
              <a:latin typeface="Tahoma"/>
              <a:cs typeface="Tahoma"/>
            </a:endParaRPr>
          </a:p>
          <a:p>
            <a:pPr marL="165836" indent="-154895">
              <a:spcBef>
                <a:spcPts val="236"/>
              </a:spcBef>
              <a:buChar char="•"/>
              <a:tabLst>
                <a:tab pos="166411" algn="l"/>
              </a:tabLst>
            </a:pPr>
            <a:r>
              <a:rPr sz="1995" spc="-59" dirty="0">
                <a:solidFill>
                  <a:srgbClr val="414042"/>
                </a:solidFill>
                <a:latin typeface="Microsoft Sans Serif"/>
                <a:cs typeface="Microsoft Sans Serif"/>
              </a:rPr>
              <a:t>Tout</a:t>
            </a:r>
            <a:r>
              <a:rPr sz="1995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impact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dirty="0">
                <a:solidFill>
                  <a:srgbClr val="414042"/>
                </a:solidFill>
                <a:latin typeface="Microsoft Sans Serif"/>
                <a:cs typeface="Microsoft Sans Serif"/>
              </a:rPr>
              <a:t>sur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quatre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appuis,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un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ou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deux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genoux,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ou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plat</a:t>
            </a:r>
            <a:r>
              <a:rPr sz="1995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dirty="0">
                <a:solidFill>
                  <a:srgbClr val="414042"/>
                </a:solidFill>
                <a:latin typeface="Microsoft Sans Serif"/>
                <a:cs typeface="Microsoft Sans Serif"/>
              </a:rPr>
              <a:t>ventre.</a:t>
            </a:r>
            <a:endParaRPr sz="1995">
              <a:latin typeface="Microsoft Sans Serif"/>
              <a:cs typeface="Microsoft Sans Serif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267254" y="1196980"/>
            <a:ext cx="6076038" cy="807297"/>
            <a:chOff x="3329999" y="1320003"/>
            <a:chExt cx="6700520" cy="890269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59001" y="1548594"/>
              <a:ext cx="570941" cy="66167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29999" y="1320003"/>
              <a:ext cx="5858738" cy="70695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12709578" y="5754546"/>
            <a:ext cx="663416" cy="12824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34549">
              <a:lnSpc>
                <a:spcPts val="970"/>
              </a:lnSpc>
            </a:pPr>
            <a:fld id="{81D60167-4931-47E6-BA6A-407CBD079E47}" type="slidenum">
              <a:rPr spc="-5" dirty="0"/>
              <a:pPr marL="34549">
                <a:lnSpc>
                  <a:spcPts val="970"/>
                </a:lnSpc>
              </a:pPr>
              <a:t>10</a:t>
            </a:fld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1247607" y="0"/>
            <a:ext cx="0" cy="73096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>
              <a:lnSpc>
                <a:spcPts val="970"/>
              </a:lnSpc>
            </a:pPr>
            <a:r>
              <a:rPr spc="9" dirty="0"/>
              <a:t>Arbitrage</a:t>
            </a:r>
            <a:r>
              <a:rPr spc="5" dirty="0"/>
              <a:t> </a:t>
            </a:r>
            <a:r>
              <a:rPr spc="-5" dirty="0"/>
              <a:t>National</a:t>
            </a:r>
            <a:r>
              <a:rPr spc="9" dirty="0"/>
              <a:t> Judo</a:t>
            </a:r>
            <a:r>
              <a:rPr spc="5" dirty="0"/>
              <a:t> </a:t>
            </a:r>
            <a:r>
              <a:rPr spc="-5" dirty="0"/>
              <a:t>«</a:t>
            </a:r>
            <a:r>
              <a:rPr spc="9" dirty="0"/>
              <a:t> </a:t>
            </a:r>
            <a:r>
              <a:rPr spc="-5" dirty="0"/>
              <a:t>à</a:t>
            </a:r>
            <a:r>
              <a:rPr spc="9" dirty="0"/>
              <a:t> </a:t>
            </a:r>
            <a:r>
              <a:rPr spc="5" dirty="0"/>
              <a:t>vocation </a:t>
            </a:r>
            <a:r>
              <a:rPr spc="18" dirty="0"/>
              <a:t>pédagogique</a:t>
            </a:r>
            <a:r>
              <a:rPr spc="9" dirty="0"/>
              <a:t> </a:t>
            </a:r>
            <a:r>
              <a:rPr spc="-5" dirty="0"/>
              <a:t>»</a:t>
            </a:r>
            <a:r>
              <a:rPr spc="9" dirty="0"/>
              <a:t> </a:t>
            </a:r>
            <a:r>
              <a:rPr dirty="0"/>
              <a:t>-</a:t>
            </a:r>
            <a:r>
              <a:rPr spc="5" dirty="0"/>
              <a:t> Septembre</a:t>
            </a:r>
            <a:r>
              <a:rPr spc="9" dirty="0"/>
              <a:t> </a:t>
            </a:r>
            <a:r>
              <a:rPr spc="-5" dirty="0"/>
              <a:t>2022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15B295D-66D5-F658-0F15-2AEA23C34597}"/>
              </a:ext>
            </a:extLst>
          </p:cNvPr>
          <p:cNvSpPr txBox="1"/>
          <p:nvPr/>
        </p:nvSpPr>
        <p:spPr>
          <a:xfrm>
            <a:off x="8962061" y="469672"/>
            <a:ext cx="1426539" cy="372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7607" y="0"/>
            <a:ext cx="222842" cy="6855696"/>
          </a:xfrm>
          <a:custGeom>
            <a:avLst/>
            <a:gdLst/>
            <a:ahLst/>
            <a:cxnLst/>
            <a:rect l="l" t="t" r="r" b="b"/>
            <a:pathLst>
              <a:path w="245745" h="7560309">
                <a:moveTo>
                  <a:pt x="245656" y="65728"/>
                </a:moveTo>
                <a:lnTo>
                  <a:pt x="109422" y="0"/>
                </a:lnTo>
              </a:path>
              <a:path w="245745" h="7560309">
                <a:moveTo>
                  <a:pt x="245656" y="139656"/>
                </a:moveTo>
                <a:lnTo>
                  <a:pt x="0" y="21134"/>
                </a:lnTo>
              </a:path>
              <a:path w="245745" h="7560309">
                <a:moveTo>
                  <a:pt x="245656" y="213594"/>
                </a:moveTo>
                <a:lnTo>
                  <a:pt x="0" y="95073"/>
                </a:lnTo>
              </a:path>
              <a:path w="245745" h="7560309">
                <a:moveTo>
                  <a:pt x="245656" y="287522"/>
                </a:moveTo>
                <a:lnTo>
                  <a:pt x="0" y="169000"/>
                </a:lnTo>
              </a:path>
              <a:path w="245745" h="7560309">
                <a:moveTo>
                  <a:pt x="245656" y="361460"/>
                </a:moveTo>
                <a:lnTo>
                  <a:pt x="0" y="242939"/>
                </a:lnTo>
              </a:path>
              <a:path w="245745" h="7560309">
                <a:moveTo>
                  <a:pt x="245656" y="435388"/>
                </a:moveTo>
                <a:lnTo>
                  <a:pt x="0" y="316867"/>
                </a:lnTo>
              </a:path>
              <a:path w="245745" h="7560309">
                <a:moveTo>
                  <a:pt x="245656" y="509326"/>
                </a:moveTo>
                <a:lnTo>
                  <a:pt x="0" y="390805"/>
                </a:lnTo>
              </a:path>
              <a:path w="245745" h="7560309">
                <a:moveTo>
                  <a:pt x="245656" y="583266"/>
                </a:moveTo>
                <a:lnTo>
                  <a:pt x="0" y="464745"/>
                </a:lnTo>
              </a:path>
              <a:path w="245745" h="7560309">
                <a:moveTo>
                  <a:pt x="245656" y="657192"/>
                </a:moveTo>
                <a:lnTo>
                  <a:pt x="0" y="538671"/>
                </a:lnTo>
              </a:path>
              <a:path w="245745" h="7560309">
                <a:moveTo>
                  <a:pt x="245656" y="731132"/>
                </a:moveTo>
                <a:lnTo>
                  <a:pt x="0" y="612611"/>
                </a:lnTo>
              </a:path>
              <a:path w="245745" h="7560309">
                <a:moveTo>
                  <a:pt x="245656" y="805059"/>
                </a:moveTo>
                <a:lnTo>
                  <a:pt x="0" y="686538"/>
                </a:lnTo>
              </a:path>
              <a:path w="245745" h="7560309">
                <a:moveTo>
                  <a:pt x="245656" y="878998"/>
                </a:moveTo>
                <a:lnTo>
                  <a:pt x="0" y="760477"/>
                </a:lnTo>
              </a:path>
              <a:path w="245745" h="7560309">
                <a:moveTo>
                  <a:pt x="245656" y="952926"/>
                </a:moveTo>
                <a:lnTo>
                  <a:pt x="0" y="834404"/>
                </a:lnTo>
              </a:path>
              <a:path w="245745" h="7560309">
                <a:moveTo>
                  <a:pt x="245656" y="1026864"/>
                </a:moveTo>
                <a:lnTo>
                  <a:pt x="0" y="908343"/>
                </a:lnTo>
              </a:path>
              <a:path w="245745" h="7560309">
                <a:moveTo>
                  <a:pt x="245656" y="1100792"/>
                </a:moveTo>
                <a:lnTo>
                  <a:pt x="0" y="982270"/>
                </a:lnTo>
              </a:path>
              <a:path w="245745" h="7560309">
                <a:moveTo>
                  <a:pt x="245656" y="1174730"/>
                </a:moveTo>
                <a:lnTo>
                  <a:pt x="0" y="1056209"/>
                </a:lnTo>
              </a:path>
              <a:path w="245745" h="7560309">
                <a:moveTo>
                  <a:pt x="245656" y="1248658"/>
                </a:moveTo>
                <a:lnTo>
                  <a:pt x="0" y="1130136"/>
                </a:lnTo>
              </a:path>
              <a:path w="245745" h="7560309">
                <a:moveTo>
                  <a:pt x="245656" y="1322596"/>
                </a:moveTo>
                <a:lnTo>
                  <a:pt x="0" y="1204075"/>
                </a:lnTo>
              </a:path>
              <a:path w="245745" h="7560309">
                <a:moveTo>
                  <a:pt x="245656" y="1396535"/>
                </a:moveTo>
                <a:lnTo>
                  <a:pt x="0" y="1278015"/>
                </a:lnTo>
              </a:path>
              <a:path w="245745" h="7560309">
                <a:moveTo>
                  <a:pt x="245656" y="1470462"/>
                </a:moveTo>
                <a:lnTo>
                  <a:pt x="0" y="1351941"/>
                </a:lnTo>
              </a:path>
              <a:path w="245745" h="7560309">
                <a:moveTo>
                  <a:pt x="245656" y="1544402"/>
                </a:moveTo>
                <a:lnTo>
                  <a:pt x="0" y="1425881"/>
                </a:lnTo>
              </a:path>
              <a:path w="245745" h="7560309">
                <a:moveTo>
                  <a:pt x="245656" y="1618328"/>
                </a:moveTo>
                <a:lnTo>
                  <a:pt x="0" y="1499807"/>
                </a:lnTo>
              </a:path>
              <a:path w="245745" h="7560309">
                <a:moveTo>
                  <a:pt x="245656" y="1692268"/>
                </a:moveTo>
                <a:lnTo>
                  <a:pt x="0" y="1573747"/>
                </a:lnTo>
              </a:path>
              <a:path w="245745" h="7560309">
                <a:moveTo>
                  <a:pt x="245656" y="1766195"/>
                </a:moveTo>
                <a:lnTo>
                  <a:pt x="0" y="1647674"/>
                </a:lnTo>
              </a:path>
              <a:path w="245745" h="7560309">
                <a:moveTo>
                  <a:pt x="245656" y="1840134"/>
                </a:moveTo>
                <a:lnTo>
                  <a:pt x="0" y="1721613"/>
                </a:lnTo>
              </a:path>
              <a:path w="245745" h="7560309">
                <a:moveTo>
                  <a:pt x="245656" y="1914062"/>
                </a:moveTo>
                <a:lnTo>
                  <a:pt x="0" y="1795540"/>
                </a:lnTo>
              </a:path>
              <a:path w="245745" h="7560309">
                <a:moveTo>
                  <a:pt x="245656" y="1988000"/>
                </a:moveTo>
                <a:lnTo>
                  <a:pt x="0" y="1869479"/>
                </a:lnTo>
              </a:path>
              <a:path w="245745" h="7560309">
                <a:moveTo>
                  <a:pt x="245656" y="2061939"/>
                </a:moveTo>
                <a:lnTo>
                  <a:pt x="0" y="1943418"/>
                </a:lnTo>
              </a:path>
              <a:path w="245745" h="7560309">
                <a:moveTo>
                  <a:pt x="245656" y="2135866"/>
                </a:moveTo>
                <a:lnTo>
                  <a:pt x="0" y="2017345"/>
                </a:lnTo>
              </a:path>
              <a:path w="245745" h="7560309">
                <a:moveTo>
                  <a:pt x="245656" y="2209805"/>
                </a:moveTo>
                <a:lnTo>
                  <a:pt x="0" y="2091284"/>
                </a:lnTo>
              </a:path>
              <a:path w="245745" h="7560309">
                <a:moveTo>
                  <a:pt x="245656" y="2283732"/>
                </a:moveTo>
                <a:lnTo>
                  <a:pt x="0" y="2165211"/>
                </a:lnTo>
              </a:path>
              <a:path w="245745" h="7560309">
                <a:moveTo>
                  <a:pt x="245656" y="2357671"/>
                </a:moveTo>
                <a:lnTo>
                  <a:pt x="0" y="2239151"/>
                </a:lnTo>
              </a:path>
              <a:path w="245745" h="7560309">
                <a:moveTo>
                  <a:pt x="245656" y="2431598"/>
                </a:moveTo>
                <a:lnTo>
                  <a:pt x="0" y="2313077"/>
                </a:lnTo>
              </a:path>
              <a:path w="245745" h="7560309">
                <a:moveTo>
                  <a:pt x="245656" y="2505538"/>
                </a:moveTo>
                <a:lnTo>
                  <a:pt x="0" y="2387017"/>
                </a:lnTo>
              </a:path>
              <a:path w="245745" h="7560309">
                <a:moveTo>
                  <a:pt x="245656" y="2579465"/>
                </a:moveTo>
                <a:lnTo>
                  <a:pt x="0" y="2460944"/>
                </a:lnTo>
              </a:path>
              <a:path w="245745" h="7560309">
                <a:moveTo>
                  <a:pt x="245656" y="2653404"/>
                </a:moveTo>
                <a:lnTo>
                  <a:pt x="0" y="2534883"/>
                </a:lnTo>
              </a:path>
              <a:path w="245745" h="7560309">
                <a:moveTo>
                  <a:pt x="245656" y="2727331"/>
                </a:moveTo>
                <a:lnTo>
                  <a:pt x="0" y="2608810"/>
                </a:lnTo>
              </a:path>
              <a:path w="245745" h="7560309">
                <a:moveTo>
                  <a:pt x="245656" y="2801270"/>
                </a:moveTo>
                <a:lnTo>
                  <a:pt x="0" y="2682749"/>
                </a:lnTo>
              </a:path>
              <a:path w="245745" h="7560309">
                <a:moveTo>
                  <a:pt x="245656" y="2875209"/>
                </a:moveTo>
                <a:lnTo>
                  <a:pt x="0" y="2756688"/>
                </a:lnTo>
              </a:path>
              <a:path w="245745" h="7560309">
                <a:moveTo>
                  <a:pt x="245656" y="2949136"/>
                </a:moveTo>
                <a:lnTo>
                  <a:pt x="0" y="2830615"/>
                </a:lnTo>
              </a:path>
              <a:path w="245745" h="7560309">
                <a:moveTo>
                  <a:pt x="245656" y="3023075"/>
                </a:moveTo>
                <a:lnTo>
                  <a:pt x="0" y="2904554"/>
                </a:lnTo>
              </a:path>
              <a:path w="245745" h="7560309">
                <a:moveTo>
                  <a:pt x="245656" y="3097002"/>
                </a:moveTo>
                <a:lnTo>
                  <a:pt x="0" y="2978481"/>
                </a:lnTo>
              </a:path>
              <a:path w="245745" h="7560309">
                <a:moveTo>
                  <a:pt x="245656" y="3170941"/>
                </a:moveTo>
                <a:lnTo>
                  <a:pt x="0" y="3052420"/>
                </a:lnTo>
              </a:path>
              <a:path w="245745" h="7560309">
                <a:moveTo>
                  <a:pt x="245656" y="3244868"/>
                </a:moveTo>
                <a:lnTo>
                  <a:pt x="0" y="3126347"/>
                </a:lnTo>
              </a:path>
              <a:path w="245745" h="7560309">
                <a:moveTo>
                  <a:pt x="245656" y="3318807"/>
                </a:moveTo>
                <a:lnTo>
                  <a:pt x="0" y="3200287"/>
                </a:lnTo>
              </a:path>
              <a:path w="245745" h="7560309">
                <a:moveTo>
                  <a:pt x="245656" y="3392735"/>
                </a:moveTo>
                <a:lnTo>
                  <a:pt x="0" y="3274214"/>
                </a:lnTo>
              </a:path>
              <a:path w="245745" h="7560309">
                <a:moveTo>
                  <a:pt x="245656" y="3466674"/>
                </a:moveTo>
                <a:lnTo>
                  <a:pt x="0" y="3348153"/>
                </a:lnTo>
              </a:path>
              <a:path w="245745" h="7560309">
                <a:moveTo>
                  <a:pt x="245656" y="3540601"/>
                </a:moveTo>
                <a:lnTo>
                  <a:pt x="0" y="3422080"/>
                </a:lnTo>
              </a:path>
              <a:path w="245745" h="7560309">
                <a:moveTo>
                  <a:pt x="245656" y="3614540"/>
                </a:moveTo>
                <a:lnTo>
                  <a:pt x="0" y="3496019"/>
                </a:lnTo>
              </a:path>
              <a:path w="245745" h="7560309">
                <a:moveTo>
                  <a:pt x="245656" y="3688467"/>
                </a:moveTo>
                <a:lnTo>
                  <a:pt x="0" y="3569946"/>
                </a:lnTo>
              </a:path>
              <a:path w="245745" h="7560309">
                <a:moveTo>
                  <a:pt x="245656" y="3762406"/>
                </a:moveTo>
                <a:lnTo>
                  <a:pt x="0" y="3643885"/>
                </a:lnTo>
              </a:path>
              <a:path w="245745" h="7560309">
                <a:moveTo>
                  <a:pt x="245656" y="3836345"/>
                </a:moveTo>
                <a:lnTo>
                  <a:pt x="0" y="3717824"/>
                </a:lnTo>
              </a:path>
              <a:path w="245745" h="7560309">
                <a:moveTo>
                  <a:pt x="245656" y="3910272"/>
                </a:moveTo>
                <a:lnTo>
                  <a:pt x="0" y="3791751"/>
                </a:lnTo>
              </a:path>
              <a:path w="245745" h="7560309">
                <a:moveTo>
                  <a:pt x="245656" y="3984211"/>
                </a:moveTo>
                <a:lnTo>
                  <a:pt x="0" y="3865690"/>
                </a:lnTo>
              </a:path>
              <a:path w="245745" h="7560309">
                <a:moveTo>
                  <a:pt x="245656" y="4058139"/>
                </a:moveTo>
                <a:lnTo>
                  <a:pt x="0" y="3939618"/>
                </a:lnTo>
              </a:path>
              <a:path w="245745" h="7560309">
                <a:moveTo>
                  <a:pt x="245656" y="4132077"/>
                </a:moveTo>
                <a:lnTo>
                  <a:pt x="0" y="4013556"/>
                </a:lnTo>
              </a:path>
              <a:path w="245745" h="7560309">
                <a:moveTo>
                  <a:pt x="245656" y="4206005"/>
                </a:moveTo>
                <a:lnTo>
                  <a:pt x="0" y="4087484"/>
                </a:lnTo>
              </a:path>
              <a:path w="245745" h="7560309">
                <a:moveTo>
                  <a:pt x="245656" y="4279943"/>
                </a:moveTo>
                <a:lnTo>
                  <a:pt x="0" y="4161423"/>
                </a:lnTo>
              </a:path>
              <a:path w="245745" h="7560309">
                <a:moveTo>
                  <a:pt x="245656" y="4353871"/>
                </a:moveTo>
                <a:lnTo>
                  <a:pt x="0" y="4235350"/>
                </a:lnTo>
              </a:path>
              <a:path w="245745" h="7560309">
                <a:moveTo>
                  <a:pt x="245656" y="4427810"/>
                </a:moveTo>
                <a:lnTo>
                  <a:pt x="0" y="4309289"/>
                </a:lnTo>
              </a:path>
              <a:path w="245745" h="7560309">
                <a:moveTo>
                  <a:pt x="245656" y="4501737"/>
                </a:moveTo>
                <a:lnTo>
                  <a:pt x="0" y="4383216"/>
                </a:lnTo>
              </a:path>
              <a:path w="245745" h="7560309">
                <a:moveTo>
                  <a:pt x="245656" y="4575676"/>
                </a:moveTo>
                <a:lnTo>
                  <a:pt x="0" y="4457155"/>
                </a:lnTo>
              </a:path>
              <a:path w="245745" h="7560309">
                <a:moveTo>
                  <a:pt x="245656" y="4649615"/>
                </a:moveTo>
                <a:lnTo>
                  <a:pt x="0" y="4531094"/>
                </a:lnTo>
              </a:path>
              <a:path w="245745" h="7560309">
                <a:moveTo>
                  <a:pt x="245656" y="4723542"/>
                </a:moveTo>
                <a:lnTo>
                  <a:pt x="0" y="4605021"/>
                </a:lnTo>
              </a:path>
              <a:path w="245745" h="7560309">
                <a:moveTo>
                  <a:pt x="245656" y="4797481"/>
                </a:moveTo>
                <a:lnTo>
                  <a:pt x="0" y="4678960"/>
                </a:lnTo>
              </a:path>
              <a:path w="245745" h="7560309">
                <a:moveTo>
                  <a:pt x="245656" y="4871408"/>
                </a:moveTo>
                <a:lnTo>
                  <a:pt x="0" y="4752887"/>
                </a:lnTo>
              </a:path>
              <a:path w="245745" h="7560309">
                <a:moveTo>
                  <a:pt x="245656" y="4945347"/>
                </a:moveTo>
                <a:lnTo>
                  <a:pt x="0" y="4826826"/>
                </a:lnTo>
              </a:path>
              <a:path w="245745" h="7560309">
                <a:moveTo>
                  <a:pt x="245656" y="5019275"/>
                </a:moveTo>
                <a:lnTo>
                  <a:pt x="0" y="4900754"/>
                </a:lnTo>
              </a:path>
              <a:path w="245745" h="7560309">
                <a:moveTo>
                  <a:pt x="245656" y="5093213"/>
                </a:moveTo>
                <a:lnTo>
                  <a:pt x="0" y="4974692"/>
                </a:lnTo>
              </a:path>
              <a:path w="245745" h="7560309">
                <a:moveTo>
                  <a:pt x="245656" y="5167141"/>
                </a:moveTo>
                <a:lnTo>
                  <a:pt x="0" y="5048620"/>
                </a:lnTo>
              </a:path>
              <a:path w="245745" h="7560309">
                <a:moveTo>
                  <a:pt x="245656" y="5241079"/>
                </a:moveTo>
                <a:lnTo>
                  <a:pt x="0" y="5122559"/>
                </a:lnTo>
              </a:path>
              <a:path w="245745" h="7560309">
                <a:moveTo>
                  <a:pt x="245656" y="5315007"/>
                </a:moveTo>
                <a:lnTo>
                  <a:pt x="0" y="5196486"/>
                </a:lnTo>
              </a:path>
              <a:path w="245745" h="7560309">
                <a:moveTo>
                  <a:pt x="245656" y="5388946"/>
                </a:moveTo>
                <a:lnTo>
                  <a:pt x="0" y="5270425"/>
                </a:lnTo>
              </a:path>
              <a:path w="245745" h="7560309">
                <a:moveTo>
                  <a:pt x="245656" y="5462885"/>
                </a:moveTo>
                <a:lnTo>
                  <a:pt x="0" y="5344364"/>
                </a:lnTo>
              </a:path>
              <a:path w="245745" h="7560309">
                <a:moveTo>
                  <a:pt x="245656" y="5536812"/>
                </a:moveTo>
                <a:lnTo>
                  <a:pt x="0" y="5418291"/>
                </a:lnTo>
              </a:path>
              <a:path w="245745" h="7560309">
                <a:moveTo>
                  <a:pt x="245656" y="5610751"/>
                </a:moveTo>
                <a:lnTo>
                  <a:pt x="0" y="5492230"/>
                </a:lnTo>
              </a:path>
              <a:path w="245745" h="7560309">
                <a:moveTo>
                  <a:pt x="245656" y="5684678"/>
                </a:moveTo>
                <a:lnTo>
                  <a:pt x="0" y="5566157"/>
                </a:lnTo>
              </a:path>
              <a:path w="245745" h="7560309">
                <a:moveTo>
                  <a:pt x="245656" y="5758617"/>
                </a:moveTo>
                <a:lnTo>
                  <a:pt x="0" y="5640096"/>
                </a:lnTo>
              </a:path>
              <a:path w="245745" h="7560309">
                <a:moveTo>
                  <a:pt x="245656" y="5832545"/>
                </a:moveTo>
                <a:lnTo>
                  <a:pt x="0" y="5714024"/>
                </a:lnTo>
              </a:path>
              <a:path w="245745" h="7560309">
                <a:moveTo>
                  <a:pt x="245656" y="5906483"/>
                </a:moveTo>
                <a:lnTo>
                  <a:pt x="0" y="5787962"/>
                </a:lnTo>
              </a:path>
              <a:path w="245745" h="7560309">
                <a:moveTo>
                  <a:pt x="245656" y="5980411"/>
                </a:moveTo>
                <a:lnTo>
                  <a:pt x="0" y="5861890"/>
                </a:lnTo>
              </a:path>
              <a:path w="245745" h="7560309">
                <a:moveTo>
                  <a:pt x="245656" y="6054349"/>
                </a:moveTo>
                <a:lnTo>
                  <a:pt x="0" y="5935828"/>
                </a:lnTo>
              </a:path>
              <a:path w="245745" h="7560309">
                <a:moveTo>
                  <a:pt x="245656" y="6128289"/>
                </a:moveTo>
                <a:lnTo>
                  <a:pt x="0" y="6009768"/>
                </a:lnTo>
              </a:path>
              <a:path w="245745" h="7560309">
                <a:moveTo>
                  <a:pt x="245656" y="6202215"/>
                </a:moveTo>
                <a:lnTo>
                  <a:pt x="0" y="6083695"/>
                </a:lnTo>
              </a:path>
              <a:path w="245745" h="7560309">
                <a:moveTo>
                  <a:pt x="245656" y="6276155"/>
                </a:moveTo>
                <a:lnTo>
                  <a:pt x="0" y="6157634"/>
                </a:lnTo>
              </a:path>
              <a:path w="245745" h="7560309">
                <a:moveTo>
                  <a:pt x="245656" y="6350082"/>
                </a:moveTo>
                <a:lnTo>
                  <a:pt x="0" y="6231561"/>
                </a:lnTo>
              </a:path>
              <a:path w="245745" h="7560309">
                <a:moveTo>
                  <a:pt x="245656" y="6424021"/>
                </a:moveTo>
                <a:lnTo>
                  <a:pt x="0" y="6305500"/>
                </a:lnTo>
              </a:path>
              <a:path w="245745" h="7560309">
                <a:moveTo>
                  <a:pt x="245656" y="6497949"/>
                </a:moveTo>
                <a:lnTo>
                  <a:pt x="0" y="6379427"/>
                </a:lnTo>
              </a:path>
              <a:path w="245745" h="7560309">
                <a:moveTo>
                  <a:pt x="245656" y="6571887"/>
                </a:moveTo>
                <a:lnTo>
                  <a:pt x="0" y="6453366"/>
                </a:lnTo>
              </a:path>
              <a:path w="245745" h="7560309">
                <a:moveTo>
                  <a:pt x="245656" y="6645815"/>
                </a:moveTo>
                <a:lnTo>
                  <a:pt x="0" y="6527294"/>
                </a:lnTo>
              </a:path>
              <a:path w="245745" h="7560309">
                <a:moveTo>
                  <a:pt x="245656" y="6719753"/>
                </a:moveTo>
                <a:lnTo>
                  <a:pt x="0" y="6601232"/>
                </a:lnTo>
              </a:path>
              <a:path w="245745" h="7560309">
                <a:moveTo>
                  <a:pt x="245656" y="6793681"/>
                </a:moveTo>
                <a:lnTo>
                  <a:pt x="0" y="6675160"/>
                </a:lnTo>
              </a:path>
              <a:path w="245745" h="7560309">
                <a:moveTo>
                  <a:pt x="245656" y="6867619"/>
                </a:moveTo>
                <a:lnTo>
                  <a:pt x="0" y="6749098"/>
                </a:lnTo>
              </a:path>
              <a:path w="245745" h="7560309">
                <a:moveTo>
                  <a:pt x="245656" y="6941547"/>
                </a:moveTo>
                <a:lnTo>
                  <a:pt x="0" y="6823026"/>
                </a:lnTo>
              </a:path>
              <a:path w="245745" h="7560309">
                <a:moveTo>
                  <a:pt x="245656" y="7015485"/>
                </a:moveTo>
                <a:lnTo>
                  <a:pt x="0" y="6896964"/>
                </a:lnTo>
              </a:path>
              <a:path w="245745" h="7560309">
                <a:moveTo>
                  <a:pt x="245656" y="7089425"/>
                </a:moveTo>
                <a:lnTo>
                  <a:pt x="0" y="6970904"/>
                </a:lnTo>
              </a:path>
              <a:path w="245745" h="7560309">
                <a:moveTo>
                  <a:pt x="245656" y="7163351"/>
                </a:moveTo>
                <a:lnTo>
                  <a:pt x="0" y="7044831"/>
                </a:lnTo>
              </a:path>
              <a:path w="245745" h="7560309">
                <a:moveTo>
                  <a:pt x="245656" y="7237291"/>
                </a:moveTo>
                <a:lnTo>
                  <a:pt x="0" y="7118770"/>
                </a:lnTo>
              </a:path>
              <a:path w="245745" h="7560309">
                <a:moveTo>
                  <a:pt x="245656" y="7311218"/>
                </a:moveTo>
                <a:lnTo>
                  <a:pt x="0" y="7192697"/>
                </a:lnTo>
              </a:path>
              <a:path w="245745" h="7560309">
                <a:moveTo>
                  <a:pt x="245656" y="7385157"/>
                </a:moveTo>
                <a:lnTo>
                  <a:pt x="0" y="7266636"/>
                </a:lnTo>
              </a:path>
              <a:path w="245745" h="7560309">
                <a:moveTo>
                  <a:pt x="245656" y="7459085"/>
                </a:moveTo>
                <a:lnTo>
                  <a:pt x="0" y="7340563"/>
                </a:lnTo>
              </a:path>
              <a:path w="245745" h="7560309">
                <a:moveTo>
                  <a:pt x="245656" y="7533023"/>
                </a:moveTo>
                <a:lnTo>
                  <a:pt x="0" y="7414502"/>
                </a:lnTo>
              </a:path>
              <a:path w="245745" h="7560309">
                <a:moveTo>
                  <a:pt x="148352" y="7560005"/>
                </a:moveTo>
                <a:lnTo>
                  <a:pt x="0" y="7488430"/>
                </a:lnTo>
              </a:path>
            </a:pathLst>
          </a:custGeom>
          <a:ln w="12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56342" y="545511"/>
            <a:ext cx="4426894" cy="475564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118"/>
              </a:spcBef>
            </a:pPr>
            <a:r>
              <a:rPr sz="2992" spc="14" dirty="0">
                <a:solidFill>
                  <a:srgbClr val="414042"/>
                </a:solidFill>
              </a:rPr>
              <a:t>RÈGLEMENT</a:t>
            </a:r>
            <a:r>
              <a:rPr sz="2992" spc="-54" dirty="0">
                <a:solidFill>
                  <a:srgbClr val="414042"/>
                </a:solidFill>
              </a:rPr>
              <a:t> </a:t>
            </a:r>
            <a:r>
              <a:rPr sz="2992" b="0" spc="-14" dirty="0">
                <a:solidFill>
                  <a:srgbClr val="414042"/>
                </a:solidFill>
                <a:latin typeface="Arial MT"/>
                <a:cs typeface="Arial MT"/>
              </a:rPr>
              <a:t>NATIONAL</a:t>
            </a:r>
            <a:endParaRPr sz="2992">
              <a:latin typeface="Arial MT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835218" y="1044644"/>
            <a:ext cx="8495812" cy="5000092"/>
            <a:chOff x="648004" y="1152010"/>
            <a:chExt cx="9368993" cy="55139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272269" y="1395712"/>
              <a:ext cx="611612" cy="66928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72001" y="1152010"/>
              <a:ext cx="5068316" cy="4009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30001" y="2135543"/>
              <a:ext cx="4023371" cy="21641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8004" y="4748745"/>
              <a:ext cx="3992367" cy="191693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90816" y="4742992"/>
              <a:ext cx="5126181" cy="192300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3460332" y="1534419"/>
            <a:ext cx="365645" cy="349952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11516">
              <a:spcBef>
                <a:spcPts val="118"/>
              </a:spcBef>
            </a:pPr>
            <a:r>
              <a:rPr sz="2176" spc="9" dirty="0">
                <a:solidFill>
                  <a:srgbClr val="414042"/>
                </a:solidFill>
                <a:latin typeface="Arial MT"/>
                <a:cs typeface="Arial MT"/>
              </a:rPr>
              <a:t>(a)</a:t>
            </a:r>
            <a:endParaRPr sz="2176">
              <a:latin typeface="Arial MT"/>
              <a:cs typeface="Arial MT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12709578" y="5754546"/>
            <a:ext cx="663416" cy="12824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34549">
              <a:lnSpc>
                <a:spcPts val="970"/>
              </a:lnSpc>
            </a:pPr>
            <a:fld id="{81D60167-4931-47E6-BA6A-407CBD079E47}" type="slidenum">
              <a:rPr spc="-5" dirty="0"/>
              <a:pPr marL="34549">
                <a:lnSpc>
                  <a:spcPts val="970"/>
                </a:lnSpc>
              </a:pPr>
              <a:t>11</a:t>
            </a:fld>
            <a:endParaRPr spc="-5" dirty="0"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1247607" y="0"/>
            <a:ext cx="0" cy="73096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>
              <a:lnSpc>
                <a:spcPts val="970"/>
              </a:lnSpc>
            </a:pPr>
            <a:r>
              <a:rPr spc="9" dirty="0"/>
              <a:t>Arbitrage</a:t>
            </a:r>
            <a:r>
              <a:rPr spc="5" dirty="0"/>
              <a:t> </a:t>
            </a:r>
            <a:r>
              <a:rPr spc="-5" dirty="0"/>
              <a:t>National</a:t>
            </a:r>
            <a:r>
              <a:rPr spc="9" dirty="0"/>
              <a:t> Judo</a:t>
            </a:r>
            <a:r>
              <a:rPr spc="5" dirty="0"/>
              <a:t> </a:t>
            </a:r>
            <a:r>
              <a:rPr spc="-5" dirty="0"/>
              <a:t>«</a:t>
            </a:r>
            <a:r>
              <a:rPr spc="9" dirty="0"/>
              <a:t> </a:t>
            </a:r>
            <a:r>
              <a:rPr spc="-5" dirty="0"/>
              <a:t>à</a:t>
            </a:r>
            <a:r>
              <a:rPr spc="9" dirty="0"/>
              <a:t> </a:t>
            </a:r>
            <a:r>
              <a:rPr spc="5" dirty="0"/>
              <a:t>vocation </a:t>
            </a:r>
            <a:r>
              <a:rPr spc="18" dirty="0"/>
              <a:t>pédagogique</a:t>
            </a:r>
            <a:r>
              <a:rPr spc="9" dirty="0"/>
              <a:t> </a:t>
            </a:r>
            <a:r>
              <a:rPr spc="-5" dirty="0"/>
              <a:t>»</a:t>
            </a:r>
            <a:r>
              <a:rPr spc="9" dirty="0"/>
              <a:t> </a:t>
            </a:r>
            <a:r>
              <a:rPr dirty="0"/>
              <a:t>-</a:t>
            </a:r>
            <a:r>
              <a:rPr spc="5" dirty="0"/>
              <a:t> Septembre</a:t>
            </a:r>
            <a:r>
              <a:rPr spc="9" dirty="0"/>
              <a:t> </a:t>
            </a:r>
            <a:r>
              <a:rPr spc="-5" dirty="0"/>
              <a:t>2022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3468170" y="3893011"/>
            <a:ext cx="349522" cy="349952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11516">
              <a:spcBef>
                <a:spcPts val="118"/>
              </a:spcBef>
            </a:pPr>
            <a:r>
              <a:rPr sz="2176" spc="9" dirty="0">
                <a:solidFill>
                  <a:srgbClr val="414042"/>
                </a:solidFill>
                <a:latin typeface="Arial MT"/>
                <a:cs typeface="Arial MT"/>
              </a:rPr>
              <a:t>(c)</a:t>
            </a:r>
            <a:endParaRPr sz="2176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540904" y="1534419"/>
            <a:ext cx="365645" cy="349952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11516">
              <a:spcBef>
                <a:spcPts val="118"/>
              </a:spcBef>
            </a:pPr>
            <a:r>
              <a:rPr sz="2176" spc="9" dirty="0">
                <a:solidFill>
                  <a:srgbClr val="414042"/>
                </a:solidFill>
                <a:latin typeface="Arial MT"/>
                <a:cs typeface="Arial MT"/>
              </a:rPr>
              <a:t>(b)</a:t>
            </a:r>
            <a:endParaRPr sz="2176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548744" y="3893011"/>
            <a:ext cx="349522" cy="349952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11516">
              <a:spcBef>
                <a:spcPts val="118"/>
              </a:spcBef>
            </a:pPr>
            <a:r>
              <a:rPr sz="2176" spc="9" dirty="0">
                <a:solidFill>
                  <a:srgbClr val="414042"/>
                </a:solidFill>
                <a:latin typeface="Arial MT"/>
                <a:cs typeface="Arial MT"/>
              </a:rPr>
              <a:t>(c)</a:t>
            </a:r>
            <a:endParaRPr sz="2176">
              <a:latin typeface="Arial MT"/>
              <a:cs typeface="Arial MT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8740A082-C062-3848-56A5-8D27E9F393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6348" y="1959254"/>
            <a:ext cx="2777249" cy="187310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D906D0A-65E1-685A-C64C-A86829B3BFE2}"/>
              </a:ext>
            </a:extLst>
          </p:cNvPr>
          <p:cNvSpPr txBox="1"/>
          <p:nvPr/>
        </p:nvSpPr>
        <p:spPr>
          <a:xfrm>
            <a:off x="8962061" y="469672"/>
            <a:ext cx="1426539" cy="372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7607" y="0"/>
            <a:ext cx="222842" cy="6855696"/>
          </a:xfrm>
          <a:custGeom>
            <a:avLst/>
            <a:gdLst/>
            <a:ahLst/>
            <a:cxnLst/>
            <a:rect l="l" t="t" r="r" b="b"/>
            <a:pathLst>
              <a:path w="245745" h="7560309">
                <a:moveTo>
                  <a:pt x="245656" y="65728"/>
                </a:moveTo>
                <a:lnTo>
                  <a:pt x="109422" y="0"/>
                </a:lnTo>
              </a:path>
              <a:path w="245745" h="7560309">
                <a:moveTo>
                  <a:pt x="245656" y="139656"/>
                </a:moveTo>
                <a:lnTo>
                  <a:pt x="0" y="21134"/>
                </a:lnTo>
              </a:path>
              <a:path w="245745" h="7560309">
                <a:moveTo>
                  <a:pt x="245656" y="213594"/>
                </a:moveTo>
                <a:lnTo>
                  <a:pt x="0" y="95073"/>
                </a:lnTo>
              </a:path>
              <a:path w="245745" h="7560309">
                <a:moveTo>
                  <a:pt x="245656" y="287522"/>
                </a:moveTo>
                <a:lnTo>
                  <a:pt x="0" y="169000"/>
                </a:lnTo>
              </a:path>
              <a:path w="245745" h="7560309">
                <a:moveTo>
                  <a:pt x="245656" y="361460"/>
                </a:moveTo>
                <a:lnTo>
                  <a:pt x="0" y="242939"/>
                </a:lnTo>
              </a:path>
              <a:path w="245745" h="7560309">
                <a:moveTo>
                  <a:pt x="245656" y="435388"/>
                </a:moveTo>
                <a:lnTo>
                  <a:pt x="0" y="316867"/>
                </a:lnTo>
              </a:path>
              <a:path w="245745" h="7560309">
                <a:moveTo>
                  <a:pt x="245656" y="509326"/>
                </a:moveTo>
                <a:lnTo>
                  <a:pt x="0" y="390805"/>
                </a:lnTo>
              </a:path>
              <a:path w="245745" h="7560309">
                <a:moveTo>
                  <a:pt x="245656" y="583266"/>
                </a:moveTo>
                <a:lnTo>
                  <a:pt x="0" y="464745"/>
                </a:lnTo>
              </a:path>
              <a:path w="245745" h="7560309">
                <a:moveTo>
                  <a:pt x="245656" y="657192"/>
                </a:moveTo>
                <a:lnTo>
                  <a:pt x="0" y="538671"/>
                </a:lnTo>
              </a:path>
              <a:path w="245745" h="7560309">
                <a:moveTo>
                  <a:pt x="245656" y="731132"/>
                </a:moveTo>
                <a:lnTo>
                  <a:pt x="0" y="612611"/>
                </a:lnTo>
              </a:path>
              <a:path w="245745" h="7560309">
                <a:moveTo>
                  <a:pt x="245656" y="805059"/>
                </a:moveTo>
                <a:lnTo>
                  <a:pt x="0" y="686538"/>
                </a:lnTo>
              </a:path>
              <a:path w="245745" h="7560309">
                <a:moveTo>
                  <a:pt x="245656" y="878998"/>
                </a:moveTo>
                <a:lnTo>
                  <a:pt x="0" y="760477"/>
                </a:lnTo>
              </a:path>
              <a:path w="245745" h="7560309">
                <a:moveTo>
                  <a:pt x="245656" y="952926"/>
                </a:moveTo>
                <a:lnTo>
                  <a:pt x="0" y="834404"/>
                </a:lnTo>
              </a:path>
              <a:path w="245745" h="7560309">
                <a:moveTo>
                  <a:pt x="245656" y="1026864"/>
                </a:moveTo>
                <a:lnTo>
                  <a:pt x="0" y="908343"/>
                </a:lnTo>
              </a:path>
              <a:path w="245745" h="7560309">
                <a:moveTo>
                  <a:pt x="245656" y="1100792"/>
                </a:moveTo>
                <a:lnTo>
                  <a:pt x="0" y="982270"/>
                </a:lnTo>
              </a:path>
              <a:path w="245745" h="7560309">
                <a:moveTo>
                  <a:pt x="245656" y="1174730"/>
                </a:moveTo>
                <a:lnTo>
                  <a:pt x="0" y="1056209"/>
                </a:lnTo>
              </a:path>
              <a:path w="245745" h="7560309">
                <a:moveTo>
                  <a:pt x="245656" y="1248658"/>
                </a:moveTo>
                <a:lnTo>
                  <a:pt x="0" y="1130136"/>
                </a:lnTo>
              </a:path>
              <a:path w="245745" h="7560309">
                <a:moveTo>
                  <a:pt x="245656" y="1322596"/>
                </a:moveTo>
                <a:lnTo>
                  <a:pt x="0" y="1204075"/>
                </a:lnTo>
              </a:path>
              <a:path w="245745" h="7560309">
                <a:moveTo>
                  <a:pt x="245656" y="1396535"/>
                </a:moveTo>
                <a:lnTo>
                  <a:pt x="0" y="1278015"/>
                </a:lnTo>
              </a:path>
              <a:path w="245745" h="7560309">
                <a:moveTo>
                  <a:pt x="245656" y="1470462"/>
                </a:moveTo>
                <a:lnTo>
                  <a:pt x="0" y="1351941"/>
                </a:lnTo>
              </a:path>
              <a:path w="245745" h="7560309">
                <a:moveTo>
                  <a:pt x="245656" y="1544402"/>
                </a:moveTo>
                <a:lnTo>
                  <a:pt x="0" y="1425881"/>
                </a:lnTo>
              </a:path>
              <a:path w="245745" h="7560309">
                <a:moveTo>
                  <a:pt x="245656" y="1618328"/>
                </a:moveTo>
                <a:lnTo>
                  <a:pt x="0" y="1499807"/>
                </a:lnTo>
              </a:path>
              <a:path w="245745" h="7560309">
                <a:moveTo>
                  <a:pt x="245656" y="1692268"/>
                </a:moveTo>
                <a:lnTo>
                  <a:pt x="0" y="1573747"/>
                </a:lnTo>
              </a:path>
              <a:path w="245745" h="7560309">
                <a:moveTo>
                  <a:pt x="245656" y="1766195"/>
                </a:moveTo>
                <a:lnTo>
                  <a:pt x="0" y="1647674"/>
                </a:lnTo>
              </a:path>
              <a:path w="245745" h="7560309">
                <a:moveTo>
                  <a:pt x="245656" y="1840134"/>
                </a:moveTo>
                <a:lnTo>
                  <a:pt x="0" y="1721613"/>
                </a:lnTo>
              </a:path>
              <a:path w="245745" h="7560309">
                <a:moveTo>
                  <a:pt x="245656" y="1914062"/>
                </a:moveTo>
                <a:lnTo>
                  <a:pt x="0" y="1795540"/>
                </a:lnTo>
              </a:path>
              <a:path w="245745" h="7560309">
                <a:moveTo>
                  <a:pt x="245656" y="1988000"/>
                </a:moveTo>
                <a:lnTo>
                  <a:pt x="0" y="1869479"/>
                </a:lnTo>
              </a:path>
              <a:path w="245745" h="7560309">
                <a:moveTo>
                  <a:pt x="245656" y="2061939"/>
                </a:moveTo>
                <a:lnTo>
                  <a:pt x="0" y="1943418"/>
                </a:lnTo>
              </a:path>
              <a:path w="245745" h="7560309">
                <a:moveTo>
                  <a:pt x="245656" y="2135866"/>
                </a:moveTo>
                <a:lnTo>
                  <a:pt x="0" y="2017345"/>
                </a:lnTo>
              </a:path>
              <a:path w="245745" h="7560309">
                <a:moveTo>
                  <a:pt x="245656" y="2209805"/>
                </a:moveTo>
                <a:lnTo>
                  <a:pt x="0" y="2091284"/>
                </a:lnTo>
              </a:path>
              <a:path w="245745" h="7560309">
                <a:moveTo>
                  <a:pt x="245656" y="2283732"/>
                </a:moveTo>
                <a:lnTo>
                  <a:pt x="0" y="2165211"/>
                </a:lnTo>
              </a:path>
              <a:path w="245745" h="7560309">
                <a:moveTo>
                  <a:pt x="245656" y="2357671"/>
                </a:moveTo>
                <a:lnTo>
                  <a:pt x="0" y="2239151"/>
                </a:lnTo>
              </a:path>
              <a:path w="245745" h="7560309">
                <a:moveTo>
                  <a:pt x="245656" y="2431598"/>
                </a:moveTo>
                <a:lnTo>
                  <a:pt x="0" y="2313077"/>
                </a:lnTo>
              </a:path>
              <a:path w="245745" h="7560309">
                <a:moveTo>
                  <a:pt x="245656" y="2505538"/>
                </a:moveTo>
                <a:lnTo>
                  <a:pt x="0" y="2387017"/>
                </a:lnTo>
              </a:path>
              <a:path w="245745" h="7560309">
                <a:moveTo>
                  <a:pt x="245656" y="2579465"/>
                </a:moveTo>
                <a:lnTo>
                  <a:pt x="0" y="2460944"/>
                </a:lnTo>
              </a:path>
              <a:path w="245745" h="7560309">
                <a:moveTo>
                  <a:pt x="245656" y="2653404"/>
                </a:moveTo>
                <a:lnTo>
                  <a:pt x="0" y="2534883"/>
                </a:lnTo>
              </a:path>
              <a:path w="245745" h="7560309">
                <a:moveTo>
                  <a:pt x="245656" y="2727331"/>
                </a:moveTo>
                <a:lnTo>
                  <a:pt x="0" y="2608810"/>
                </a:lnTo>
              </a:path>
              <a:path w="245745" h="7560309">
                <a:moveTo>
                  <a:pt x="245656" y="2801270"/>
                </a:moveTo>
                <a:lnTo>
                  <a:pt x="0" y="2682749"/>
                </a:lnTo>
              </a:path>
              <a:path w="245745" h="7560309">
                <a:moveTo>
                  <a:pt x="245656" y="2875209"/>
                </a:moveTo>
                <a:lnTo>
                  <a:pt x="0" y="2756688"/>
                </a:lnTo>
              </a:path>
              <a:path w="245745" h="7560309">
                <a:moveTo>
                  <a:pt x="245656" y="2949136"/>
                </a:moveTo>
                <a:lnTo>
                  <a:pt x="0" y="2830615"/>
                </a:lnTo>
              </a:path>
              <a:path w="245745" h="7560309">
                <a:moveTo>
                  <a:pt x="245656" y="3023075"/>
                </a:moveTo>
                <a:lnTo>
                  <a:pt x="0" y="2904554"/>
                </a:lnTo>
              </a:path>
              <a:path w="245745" h="7560309">
                <a:moveTo>
                  <a:pt x="245656" y="3097002"/>
                </a:moveTo>
                <a:lnTo>
                  <a:pt x="0" y="2978481"/>
                </a:lnTo>
              </a:path>
              <a:path w="245745" h="7560309">
                <a:moveTo>
                  <a:pt x="245656" y="3170941"/>
                </a:moveTo>
                <a:lnTo>
                  <a:pt x="0" y="3052420"/>
                </a:lnTo>
              </a:path>
              <a:path w="245745" h="7560309">
                <a:moveTo>
                  <a:pt x="245656" y="3244868"/>
                </a:moveTo>
                <a:lnTo>
                  <a:pt x="0" y="3126347"/>
                </a:lnTo>
              </a:path>
              <a:path w="245745" h="7560309">
                <a:moveTo>
                  <a:pt x="245656" y="3318807"/>
                </a:moveTo>
                <a:lnTo>
                  <a:pt x="0" y="3200287"/>
                </a:lnTo>
              </a:path>
              <a:path w="245745" h="7560309">
                <a:moveTo>
                  <a:pt x="245656" y="3392735"/>
                </a:moveTo>
                <a:lnTo>
                  <a:pt x="0" y="3274214"/>
                </a:lnTo>
              </a:path>
              <a:path w="245745" h="7560309">
                <a:moveTo>
                  <a:pt x="245656" y="3466674"/>
                </a:moveTo>
                <a:lnTo>
                  <a:pt x="0" y="3348153"/>
                </a:lnTo>
              </a:path>
              <a:path w="245745" h="7560309">
                <a:moveTo>
                  <a:pt x="245656" y="3540601"/>
                </a:moveTo>
                <a:lnTo>
                  <a:pt x="0" y="3422080"/>
                </a:lnTo>
              </a:path>
              <a:path w="245745" h="7560309">
                <a:moveTo>
                  <a:pt x="245656" y="3614540"/>
                </a:moveTo>
                <a:lnTo>
                  <a:pt x="0" y="3496019"/>
                </a:lnTo>
              </a:path>
              <a:path w="245745" h="7560309">
                <a:moveTo>
                  <a:pt x="245656" y="3688467"/>
                </a:moveTo>
                <a:lnTo>
                  <a:pt x="0" y="3569946"/>
                </a:lnTo>
              </a:path>
              <a:path w="245745" h="7560309">
                <a:moveTo>
                  <a:pt x="245656" y="3762406"/>
                </a:moveTo>
                <a:lnTo>
                  <a:pt x="0" y="3643885"/>
                </a:lnTo>
              </a:path>
              <a:path w="245745" h="7560309">
                <a:moveTo>
                  <a:pt x="245656" y="3836345"/>
                </a:moveTo>
                <a:lnTo>
                  <a:pt x="0" y="3717824"/>
                </a:lnTo>
              </a:path>
              <a:path w="245745" h="7560309">
                <a:moveTo>
                  <a:pt x="245656" y="3910272"/>
                </a:moveTo>
                <a:lnTo>
                  <a:pt x="0" y="3791751"/>
                </a:lnTo>
              </a:path>
              <a:path w="245745" h="7560309">
                <a:moveTo>
                  <a:pt x="245656" y="3984211"/>
                </a:moveTo>
                <a:lnTo>
                  <a:pt x="0" y="3865690"/>
                </a:lnTo>
              </a:path>
              <a:path w="245745" h="7560309">
                <a:moveTo>
                  <a:pt x="245656" y="4058139"/>
                </a:moveTo>
                <a:lnTo>
                  <a:pt x="0" y="3939618"/>
                </a:lnTo>
              </a:path>
              <a:path w="245745" h="7560309">
                <a:moveTo>
                  <a:pt x="245656" y="4132077"/>
                </a:moveTo>
                <a:lnTo>
                  <a:pt x="0" y="4013556"/>
                </a:lnTo>
              </a:path>
              <a:path w="245745" h="7560309">
                <a:moveTo>
                  <a:pt x="245656" y="4206005"/>
                </a:moveTo>
                <a:lnTo>
                  <a:pt x="0" y="4087484"/>
                </a:lnTo>
              </a:path>
              <a:path w="245745" h="7560309">
                <a:moveTo>
                  <a:pt x="245656" y="4279943"/>
                </a:moveTo>
                <a:lnTo>
                  <a:pt x="0" y="4161423"/>
                </a:lnTo>
              </a:path>
              <a:path w="245745" h="7560309">
                <a:moveTo>
                  <a:pt x="245656" y="4353871"/>
                </a:moveTo>
                <a:lnTo>
                  <a:pt x="0" y="4235350"/>
                </a:lnTo>
              </a:path>
              <a:path w="245745" h="7560309">
                <a:moveTo>
                  <a:pt x="245656" y="4427810"/>
                </a:moveTo>
                <a:lnTo>
                  <a:pt x="0" y="4309289"/>
                </a:lnTo>
              </a:path>
              <a:path w="245745" h="7560309">
                <a:moveTo>
                  <a:pt x="245656" y="4501737"/>
                </a:moveTo>
                <a:lnTo>
                  <a:pt x="0" y="4383216"/>
                </a:lnTo>
              </a:path>
              <a:path w="245745" h="7560309">
                <a:moveTo>
                  <a:pt x="245656" y="4575676"/>
                </a:moveTo>
                <a:lnTo>
                  <a:pt x="0" y="4457155"/>
                </a:lnTo>
              </a:path>
              <a:path w="245745" h="7560309">
                <a:moveTo>
                  <a:pt x="245656" y="4649615"/>
                </a:moveTo>
                <a:lnTo>
                  <a:pt x="0" y="4531094"/>
                </a:lnTo>
              </a:path>
              <a:path w="245745" h="7560309">
                <a:moveTo>
                  <a:pt x="245656" y="4723542"/>
                </a:moveTo>
                <a:lnTo>
                  <a:pt x="0" y="4605021"/>
                </a:lnTo>
              </a:path>
              <a:path w="245745" h="7560309">
                <a:moveTo>
                  <a:pt x="245656" y="4797481"/>
                </a:moveTo>
                <a:lnTo>
                  <a:pt x="0" y="4678960"/>
                </a:lnTo>
              </a:path>
              <a:path w="245745" h="7560309">
                <a:moveTo>
                  <a:pt x="245656" y="4871408"/>
                </a:moveTo>
                <a:lnTo>
                  <a:pt x="0" y="4752887"/>
                </a:lnTo>
              </a:path>
              <a:path w="245745" h="7560309">
                <a:moveTo>
                  <a:pt x="245656" y="4945347"/>
                </a:moveTo>
                <a:lnTo>
                  <a:pt x="0" y="4826826"/>
                </a:lnTo>
              </a:path>
              <a:path w="245745" h="7560309">
                <a:moveTo>
                  <a:pt x="245656" y="5019275"/>
                </a:moveTo>
                <a:lnTo>
                  <a:pt x="0" y="4900754"/>
                </a:lnTo>
              </a:path>
              <a:path w="245745" h="7560309">
                <a:moveTo>
                  <a:pt x="245656" y="5093213"/>
                </a:moveTo>
                <a:lnTo>
                  <a:pt x="0" y="4974692"/>
                </a:lnTo>
              </a:path>
              <a:path w="245745" h="7560309">
                <a:moveTo>
                  <a:pt x="245656" y="5167141"/>
                </a:moveTo>
                <a:lnTo>
                  <a:pt x="0" y="5048620"/>
                </a:lnTo>
              </a:path>
              <a:path w="245745" h="7560309">
                <a:moveTo>
                  <a:pt x="245656" y="5241079"/>
                </a:moveTo>
                <a:lnTo>
                  <a:pt x="0" y="5122559"/>
                </a:lnTo>
              </a:path>
              <a:path w="245745" h="7560309">
                <a:moveTo>
                  <a:pt x="245656" y="5315007"/>
                </a:moveTo>
                <a:lnTo>
                  <a:pt x="0" y="5196486"/>
                </a:lnTo>
              </a:path>
              <a:path w="245745" h="7560309">
                <a:moveTo>
                  <a:pt x="245656" y="5388946"/>
                </a:moveTo>
                <a:lnTo>
                  <a:pt x="0" y="5270425"/>
                </a:lnTo>
              </a:path>
              <a:path w="245745" h="7560309">
                <a:moveTo>
                  <a:pt x="245656" y="5462885"/>
                </a:moveTo>
                <a:lnTo>
                  <a:pt x="0" y="5344364"/>
                </a:lnTo>
              </a:path>
              <a:path w="245745" h="7560309">
                <a:moveTo>
                  <a:pt x="245656" y="5536812"/>
                </a:moveTo>
                <a:lnTo>
                  <a:pt x="0" y="5418291"/>
                </a:lnTo>
              </a:path>
              <a:path w="245745" h="7560309">
                <a:moveTo>
                  <a:pt x="245656" y="5610751"/>
                </a:moveTo>
                <a:lnTo>
                  <a:pt x="0" y="5492230"/>
                </a:lnTo>
              </a:path>
              <a:path w="245745" h="7560309">
                <a:moveTo>
                  <a:pt x="245656" y="5684678"/>
                </a:moveTo>
                <a:lnTo>
                  <a:pt x="0" y="5566157"/>
                </a:lnTo>
              </a:path>
              <a:path w="245745" h="7560309">
                <a:moveTo>
                  <a:pt x="245656" y="5758617"/>
                </a:moveTo>
                <a:lnTo>
                  <a:pt x="0" y="5640096"/>
                </a:lnTo>
              </a:path>
              <a:path w="245745" h="7560309">
                <a:moveTo>
                  <a:pt x="245656" y="5832545"/>
                </a:moveTo>
                <a:lnTo>
                  <a:pt x="0" y="5714024"/>
                </a:lnTo>
              </a:path>
              <a:path w="245745" h="7560309">
                <a:moveTo>
                  <a:pt x="245656" y="5906483"/>
                </a:moveTo>
                <a:lnTo>
                  <a:pt x="0" y="5787962"/>
                </a:lnTo>
              </a:path>
              <a:path w="245745" h="7560309">
                <a:moveTo>
                  <a:pt x="245656" y="5980411"/>
                </a:moveTo>
                <a:lnTo>
                  <a:pt x="0" y="5861890"/>
                </a:lnTo>
              </a:path>
              <a:path w="245745" h="7560309">
                <a:moveTo>
                  <a:pt x="245656" y="6054349"/>
                </a:moveTo>
                <a:lnTo>
                  <a:pt x="0" y="5935828"/>
                </a:lnTo>
              </a:path>
              <a:path w="245745" h="7560309">
                <a:moveTo>
                  <a:pt x="245656" y="6128289"/>
                </a:moveTo>
                <a:lnTo>
                  <a:pt x="0" y="6009768"/>
                </a:lnTo>
              </a:path>
              <a:path w="245745" h="7560309">
                <a:moveTo>
                  <a:pt x="245656" y="6202215"/>
                </a:moveTo>
                <a:lnTo>
                  <a:pt x="0" y="6083695"/>
                </a:lnTo>
              </a:path>
              <a:path w="245745" h="7560309">
                <a:moveTo>
                  <a:pt x="245656" y="6276155"/>
                </a:moveTo>
                <a:lnTo>
                  <a:pt x="0" y="6157634"/>
                </a:lnTo>
              </a:path>
              <a:path w="245745" h="7560309">
                <a:moveTo>
                  <a:pt x="245656" y="6350082"/>
                </a:moveTo>
                <a:lnTo>
                  <a:pt x="0" y="6231561"/>
                </a:lnTo>
              </a:path>
              <a:path w="245745" h="7560309">
                <a:moveTo>
                  <a:pt x="245656" y="6424021"/>
                </a:moveTo>
                <a:lnTo>
                  <a:pt x="0" y="6305500"/>
                </a:lnTo>
              </a:path>
              <a:path w="245745" h="7560309">
                <a:moveTo>
                  <a:pt x="245656" y="6497949"/>
                </a:moveTo>
                <a:lnTo>
                  <a:pt x="0" y="6379427"/>
                </a:lnTo>
              </a:path>
              <a:path w="245745" h="7560309">
                <a:moveTo>
                  <a:pt x="245656" y="6571887"/>
                </a:moveTo>
                <a:lnTo>
                  <a:pt x="0" y="6453366"/>
                </a:lnTo>
              </a:path>
              <a:path w="245745" h="7560309">
                <a:moveTo>
                  <a:pt x="245656" y="6645815"/>
                </a:moveTo>
                <a:lnTo>
                  <a:pt x="0" y="6527294"/>
                </a:lnTo>
              </a:path>
              <a:path w="245745" h="7560309">
                <a:moveTo>
                  <a:pt x="245656" y="6719753"/>
                </a:moveTo>
                <a:lnTo>
                  <a:pt x="0" y="6601232"/>
                </a:lnTo>
              </a:path>
              <a:path w="245745" h="7560309">
                <a:moveTo>
                  <a:pt x="245656" y="6793681"/>
                </a:moveTo>
                <a:lnTo>
                  <a:pt x="0" y="6675160"/>
                </a:lnTo>
              </a:path>
              <a:path w="245745" h="7560309">
                <a:moveTo>
                  <a:pt x="245656" y="6867619"/>
                </a:moveTo>
                <a:lnTo>
                  <a:pt x="0" y="6749098"/>
                </a:lnTo>
              </a:path>
              <a:path w="245745" h="7560309">
                <a:moveTo>
                  <a:pt x="245656" y="6941547"/>
                </a:moveTo>
                <a:lnTo>
                  <a:pt x="0" y="6823026"/>
                </a:lnTo>
              </a:path>
              <a:path w="245745" h="7560309">
                <a:moveTo>
                  <a:pt x="245656" y="7015485"/>
                </a:moveTo>
                <a:lnTo>
                  <a:pt x="0" y="6896964"/>
                </a:lnTo>
              </a:path>
              <a:path w="245745" h="7560309">
                <a:moveTo>
                  <a:pt x="245656" y="7089425"/>
                </a:moveTo>
                <a:lnTo>
                  <a:pt x="0" y="6970904"/>
                </a:lnTo>
              </a:path>
              <a:path w="245745" h="7560309">
                <a:moveTo>
                  <a:pt x="245656" y="7163351"/>
                </a:moveTo>
                <a:lnTo>
                  <a:pt x="0" y="7044831"/>
                </a:lnTo>
              </a:path>
              <a:path w="245745" h="7560309">
                <a:moveTo>
                  <a:pt x="245656" y="7237291"/>
                </a:moveTo>
                <a:lnTo>
                  <a:pt x="0" y="7118770"/>
                </a:lnTo>
              </a:path>
              <a:path w="245745" h="7560309">
                <a:moveTo>
                  <a:pt x="245656" y="7311218"/>
                </a:moveTo>
                <a:lnTo>
                  <a:pt x="0" y="7192697"/>
                </a:lnTo>
              </a:path>
              <a:path w="245745" h="7560309">
                <a:moveTo>
                  <a:pt x="245656" y="7385157"/>
                </a:moveTo>
                <a:lnTo>
                  <a:pt x="0" y="7266636"/>
                </a:lnTo>
              </a:path>
              <a:path w="245745" h="7560309">
                <a:moveTo>
                  <a:pt x="245656" y="7459085"/>
                </a:moveTo>
                <a:lnTo>
                  <a:pt x="0" y="7340563"/>
                </a:lnTo>
              </a:path>
              <a:path w="245745" h="7560309">
                <a:moveTo>
                  <a:pt x="245656" y="7533023"/>
                </a:moveTo>
                <a:lnTo>
                  <a:pt x="0" y="7414502"/>
                </a:lnTo>
              </a:path>
              <a:path w="245745" h="7560309">
                <a:moveTo>
                  <a:pt x="148352" y="7560005"/>
                </a:moveTo>
                <a:lnTo>
                  <a:pt x="0" y="7488430"/>
                </a:lnTo>
              </a:path>
            </a:pathLst>
          </a:custGeom>
          <a:ln w="12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56342" y="545511"/>
            <a:ext cx="4426894" cy="475564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118"/>
              </a:spcBef>
            </a:pPr>
            <a:r>
              <a:rPr sz="2992" spc="14" dirty="0">
                <a:solidFill>
                  <a:srgbClr val="414042"/>
                </a:solidFill>
              </a:rPr>
              <a:t>RÈGLEMENT</a:t>
            </a:r>
            <a:r>
              <a:rPr sz="2992" spc="-54" dirty="0">
                <a:solidFill>
                  <a:srgbClr val="414042"/>
                </a:solidFill>
              </a:rPr>
              <a:t> </a:t>
            </a:r>
            <a:r>
              <a:rPr sz="2992" b="0" spc="-14" dirty="0">
                <a:solidFill>
                  <a:srgbClr val="414042"/>
                </a:solidFill>
                <a:latin typeface="Arial MT"/>
                <a:cs typeface="Arial MT"/>
              </a:rPr>
              <a:t>NATIONAL</a:t>
            </a:r>
            <a:endParaRPr sz="2992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40654" y="1929408"/>
            <a:ext cx="2834663" cy="3447783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715640" y="4651321"/>
            <a:ext cx="76944" cy="485991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516">
              <a:lnSpc>
                <a:spcPts val="617"/>
              </a:lnSpc>
            </a:pPr>
            <a:r>
              <a:rPr sz="544" i="1" spc="32" dirty="0">
                <a:solidFill>
                  <a:srgbClr val="231F20"/>
                </a:solidFill>
                <a:latin typeface="Arial"/>
                <a:cs typeface="Arial"/>
              </a:rPr>
              <a:t>©</a:t>
            </a:r>
            <a:r>
              <a:rPr sz="544" i="1" spc="-32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544" i="1" dirty="0">
                <a:solidFill>
                  <a:srgbClr val="231F20"/>
                </a:solidFill>
                <a:latin typeface="Arial"/>
                <a:cs typeface="Arial"/>
              </a:rPr>
              <a:t>France</a:t>
            </a:r>
            <a:r>
              <a:rPr sz="544" i="1" spc="-2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544" i="1" spc="5" dirty="0">
                <a:solidFill>
                  <a:srgbClr val="231F20"/>
                </a:solidFill>
                <a:latin typeface="Arial"/>
                <a:cs typeface="Arial"/>
              </a:rPr>
              <a:t>Judo</a:t>
            </a:r>
            <a:endParaRPr sz="544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936411" y="1123755"/>
            <a:ext cx="8056854" cy="5275075"/>
            <a:chOff x="759598" y="1239252"/>
            <a:chExt cx="8884920" cy="5817235"/>
          </a:xfrm>
        </p:grpSpPr>
        <p:sp>
          <p:nvSpPr>
            <p:cNvPr id="7" name="object 7"/>
            <p:cNvSpPr/>
            <p:nvPr/>
          </p:nvSpPr>
          <p:spPr>
            <a:xfrm>
              <a:off x="9325333" y="2917338"/>
              <a:ext cx="318770" cy="318770"/>
            </a:xfrm>
            <a:custGeom>
              <a:avLst/>
              <a:gdLst/>
              <a:ahLst/>
              <a:cxnLst/>
              <a:rect l="l" t="t" r="r" b="b"/>
              <a:pathLst>
                <a:path w="318770" h="318769">
                  <a:moveTo>
                    <a:pt x="180031" y="0"/>
                  </a:moveTo>
                  <a:lnTo>
                    <a:pt x="128639" y="1651"/>
                  </a:lnTo>
                  <a:lnTo>
                    <a:pt x="80376" y="19370"/>
                  </a:lnTo>
                  <a:lnTo>
                    <a:pt x="41454" y="50160"/>
                  </a:lnTo>
                  <a:lnTo>
                    <a:pt x="13965" y="90918"/>
                  </a:lnTo>
                  <a:lnTo>
                    <a:pt x="0" y="138541"/>
                  </a:lnTo>
                  <a:lnTo>
                    <a:pt x="1651" y="189929"/>
                  </a:lnTo>
                  <a:lnTo>
                    <a:pt x="19370" y="238192"/>
                  </a:lnTo>
                  <a:lnTo>
                    <a:pt x="50160" y="277118"/>
                  </a:lnTo>
                  <a:lnTo>
                    <a:pt x="90918" y="304611"/>
                  </a:lnTo>
                  <a:lnTo>
                    <a:pt x="138541" y="318579"/>
                  </a:lnTo>
                  <a:lnTo>
                    <a:pt x="189929" y="316929"/>
                  </a:lnTo>
                  <a:lnTo>
                    <a:pt x="238191" y="299205"/>
                  </a:lnTo>
                  <a:lnTo>
                    <a:pt x="277114" y="268414"/>
                  </a:lnTo>
                  <a:lnTo>
                    <a:pt x="304605" y="227656"/>
                  </a:lnTo>
                  <a:lnTo>
                    <a:pt x="318574" y="180031"/>
                  </a:lnTo>
                  <a:lnTo>
                    <a:pt x="316929" y="128639"/>
                  </a:lnTo>
                  <a:lnTo>
                    <a:pt x="299205" y="80376"/>
                  </a:lnTo>
                  <a:lnTo>
                    <a:pt x="268414" y="41454"/>
                  </a:lnTo>
                  <a:lnTo>
                    <a:pt x="227656" y="13965"/>
                  </a:lnTo>
                  <a:lnTo>
                    <a:pt x="180031" y="0"/>
                  </a:lnTo>
                  <a:close/>
                </a:path>
              </a:pathLst>
            </a:custGeom>
            <a:solidFill>
              <a:srgbClr val="F15C2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05285" y="2949861"/>
              <a:ext cx="136365" cy="24836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50866" y="1239252"/>
              <a:ext cx="5560212" cy="45645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13200" y="2161019"/>
              <a:ext cx="207862" cy="16383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13200" y="3010617"/>
              <a:ext cx="207862" cy="16383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13200" y="4234618"/>
              <a:ext cx="207862" cy="16383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13200" y="5422618"/>
              <a:ext cx="207862" cy="16383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59587" y="6030010"/>
              <a:ext cx="8564880" cy="1026160"/>
            </a:xfrm>
            <a:custGeom>
              <a:avLst/>
              <a:gdLst/>
              <a:ahLst/>
              <a:cxnLst/>
              <a:rect l="l" t="t" r="r" b="b"/>
              <a:pathLst>
                <a:path w="8564880" h="1026159">
                  <a:moveTo>
                    <a:pt x="257479" y="13322"/>
                  </a:moveTo>
                  <a:lnTo>
                    <a:pt x="187921" y="1485"/>
                  </a:lnTo>
                  <a:lnTo>
                    <a:pt x="153517" y="35306"/>
                  </a:lnTo>
                  <a:lnTo>
                    <a:pt x="119862" y="74561"/>
                  </a:lnTo>
                  <a:lnTo>
                    <a:pt x="88150" y="117462"/>
                  </a:lnTo>
                  <a:lnTo>
                    <a:pt x="59563" y="162217"/>
                  </a:lnTo>
                  <a:lnTo>
                    <a:pt x="35280" y="207035"/>
                  </a:lnTo>
                  <a:lnTo>
                    <a:pt x="16471" y="250139"/>
                  </a:lnTo>
                  <a:lnTo>
                    <a:pt x="4318" y="289750"/>
                  </a:lnTo>
                  <a:lnTo>
                    <a:pt x="0" y="324065"/>
                  </a:lnTo>
                  <a:lnTo>
                    <a:pt x="14414" y="362369"/>
                  </a:lnTo>
                  <a:lnTo>
                    <a:pt x="48653" y="401929"/>
                  </a:lnTo>
                  <a:lnTo>
                    <a:pt x="89281" y="432892"/>
                  </a:lnTo>
                  <a:lnTo>
                    <a:pt x="122821" y="445401"/>
                  </a:lnTo>
                  <a:lnTo>
                    <a:pt x="157619" y="432676"/>
                  </a:lnTo>
                  <a:lnTo>
                    <a:pt x="198107" y="401370"/>
                  </a:lnTo>
                  <a:lnTo>
                    <a:pt x="231660" y="361746"/>
                  </a:lnTo>
                  <a:lnTo>
                    <a:pt x="245643" y="324065"/>
                  </a:lnTo>
                  <a:lnTo>
                    <a:pt x="209575" y="263029"/>
                  </a:lnTo>
                  <a:lnTo>
                    <a:pt x="177596" y="235839"/>
                  </a:lnTo>
                  <a:lnTo>
                    <a:pt x="147980" y="221970"/>
                  </a:lnTo>
                  <a:lnTo>
                    <a:pt x="158661" y="182651"/>
                  </a:lnTo>
                  <a:lnTo>
                    <a:pt x="175869" y="140423"/>
                  </a:lnTo>
                  <a:lnTo>
                    <a:pt x="198704" y="96989"/>
                  </a:lnTo>
                  <a:lnTo>
                    <a:pt x="226212" y="54051"/>
                  </a:lnTo>
                  <a:lnTo>
                    <a:pt x="257479" y="13322"/>
                  </a:lnTo>
                  <a:close/>
                </a:path>
                <a:path w="8564880" h="1026159">
                  <a:moveTo>
                    <a:pt x="551942" y="13322"/>
                  </a:moveTo>
                  <a:lnTo>
                    <a:pt x="480910" y="0"/>
                  </a:lnTo>
                  <a:lnTo>
                    <a:pt x="446506" y="34315"/>
                  </a:lnTo>
                  <a:lnTo>
                    <a:pt x="412851" y="73939"/>
                  </a:lnTo>
                  <a:lnTo>
                    <a:pt x="381139" y="117094"/>
                  </a:lnTo>
                  <a:lnTo>
                    <a:pt x="352552" y="162026"/>
                  </a:lnTo>
                  <a:lnTo>
                    <a:pt x="328256" y="206959"/>
                  </a:lnTo>
                  <a:lnTo>
                    <a:pt x="309460" y="250126"/>
                  </a:lnTo>
                  <a:lnTo>
                    <a:pt x="297307" y="289750"/>
                  </a:lnTo>
                  <a:lnTo>
                    <a:pt x="292989" y="324065"/>
                  </a:lnTo>
                  <a:lnTo>
                    <a:pt x="307403" y="362369"/>
                  </a:lnTo>
                  <a:lnTo>
                    <a:pt x="341642" y="401929"/>
                  </a:lnTo>
                  <a:lnTo>
                    <a:pt x="382270" y="432892"/>
                  </a:lnTo>
                  <a:lnTo>
                    <a:pt x="415810" y="445401"/>
                  </a:lnTo>
                  <a:lnTo>
                    <a:pt x="450608" y="432676"/>
                  </a:lnTo>
                  <a:lnTo>
                    <a:pt x="491096" y="401370"/>
                  </a:lnTo>
                  <a:lnTo>
                    <a:pt x="524637" y="361746"/>
                  </a:lnTo>
                  <a:lnTo>
                    <a:pt x="538619" y="324065"/>
                  </a:lnTo>
                  <a:lnTo>
                    <a:pt x="502551" y="262839"/>
                  </a:lnTo>
                  <a:lnTo>
                    <a:pt x="470585" y="235216"/>
                  </a:lnTo>
                  <a:lnTo>
                    <a:pt x="440956" y="220484"/>
                  </a:lnTo>
                  <a:lnTo>
                    <a:pt x="451650" y="181889"/>
                  </a:lnTo>
                  <a:lnTo>
                    <a:pt x="468947" y="140106"/>
                  </a:lnTo>
                  <a:lnTo>
                    <a:pt x="491998" y="96901"/>
                  </a:lnTo>
                  <a:lnTo>
                    <a:pt x="519950" y="54038"/>
                  </a:lnTo>
                  <a:lnTo>
                    <a:pt x="551942" y="13322"/>
                  </a:lnTo>
                  <a:close/>
                </a:path>
                <a:path w="8564880" h="1026159">
                  <a:moveTo>
                    <a:pt x="8271421" y="701941"/>
                  </a:moveTo>
                  <a:lnTo>
                    <a:pt x="8257019" y="663625"/>
                  </a:lnTo>
                  <a:lnTo>
                    <a:pt x="8222767" y="624065"/>
                  </a:lnTo>
                  <a:lnTo>
                    <a:pt x="8182153" y="593115"/>
                  </a:lnTo>
                  <a:lnTo>
                    <a:pt x="8148599" y="580605"/>
                  </a:lnTo>
                  <a:lnTo>
                    <a:pt x="8113801" y="593318"/>
                  </a:lnTo>
                  <a:lnTo>
                    <a:pt x="8073326" y="624624"/>
                  </a:lnTo>
                  <a:lnTo>
                    <a:pt x="8039773" y="664260"/>
                  </a:lnTo>
                  <a:lnTo>
                    <a:pt x="8025790" y="701941"/>
                  </a:lnTo>
                  <a:lnTo>
                    <a:pt x="8036268" y="730808"/>
                  </a:lnTo>
                  <a:lnTo>
                    <a:pt x="8061858" y="763155"/>
                  </a:lnTo>
                  <a:lnTo>
                    <a:pt x="8093837" y="790790"/>
                  </a:lnTo>
                  <a:lnTo>
                    <a:pt x="8123453" y="805522"/>
                  </a:lnTo>
                  <a:lnTo>
                    <a:pt x="8112760" y="844105"/>
                  </a:lnTo>
                  <a:lnTo>
                    <a:pt x="8095462" y="885901"/>
                  </a:lnTo>
                  <a:lnTo>
                    <a:pt x="8072412" y="929106"/>
                  </a:lnTo>
                  <a:lnTo>
                    <a:pt x="8044472" y="971956"/>
                  </a:lnTo>
                  <a:lnTo>
                    <a:pt x="8012468" y="1012685"/>
                  </a:lnTo>
                  <a:lnTo>
                    <a:pt x="8083499" y="1026007"/>
                  </a:lnTo>
                  <a:lnTo>
                    <a:pt x="8117916" y="991692"/>
                  </a:lnTo>
                  <a:lnTo>
                    <a:pt x="8151571" y="952068"/>
                  </a:lnTo>
                  <a:lnTo>
                    <a:pt x="8183270" y="908900"/>
                  </a:lnTo>
                  <a:lnTo>
                    <a:pt x="8211858" y="863968"/>
                  </a:lnTo>
                  <a:lnTo>
                    <a:pt x="8236153" y="819048"/>
                  </a:lnTo>
                  <a:lnTo>
                    <a:pt x="8254962" y="775881"/>
                  </a:lnTo>
                  <a:lnTo>
                    <a:pt x="8267103" y="736257"/>
                  </a:lnTo>
                  <a:lnTo>
                    <a:pt x="8271421" y="701941"/>
                  </a:lnTo>
                  <a:close/>
                </a:path>
                <a:path w="8564880" h="1026159">
                  <a:moveTo>
                    <a:pt x="8564410" y="701941"/>
                  </a:moveTo>
                  <a:lnTo>
                    <a:pt x="8550008" y="663625"/>
                  </a:lnTo>
                  <a:lnTo>
                    <a:pt x="8515756" y="624065"/>
                  </a:lnTo>
                  <a:lnTo>
                    <a:pt x="8475142" y="593115"/>
                  </a:lnTo>
                  <a:lnTo>
                    <a:pt x="8441588" y="580605"/>
                  </a:lnTo>
                  <a:lnTo>
                    <a:pt x="8406790" y="593318"/>
                  </a:lnTo>
                  <a:lnTo>
                    <a:pt x="8366303" y="624624"/>
                  </a:lnTo>
                  <a:lnTo>
                    <a:pt x="8332749" y="664260"/>
                  </a:lnTo>
                  <a:lnTo>
                    <a:pt x="8318767" y="701941"/>
                  </a:lnTo>
                  <a:lnTo>
                    <a:pt x="8329244" y="730796"/>
                  </a:lnTo>
                  <a:lnTo>
                    <a:pt x="8354835" y="762977"/>
                  </a:lnTo>
                  <a:lnTo>
                    <a:pt x="8386813" y="790168"/>
                  </a:lnTo>
                  <a:lnTo>
                    <a:pt x="8416430" y="804037"/>
                  </a:lnTo>
                  <a:lnTo>
                    <a:pt x="8405749" y="843356"/>
                  </a:lnTo>
                  <a:lnTo>
                    <a:pt x="8388540" y="885571"/>
                  </a:lnTo>
                  <a:lnTo>
                    <a:pt x="8365718" y="929005"/>
                  </a:lnTo>
                  <a:lnTo>
                    <a:pt x="8338210" y="971943"/>
                  </a:lnTo>
                  <a:lnTo>
                    <a:pt x="8306930" y="1012685"/>
                  </a:lnTo>
                  <a:lnTo>
                    <a:pt x="8376488" y="1024521"/>
                  </a:lnTo>
                  <a:lnTo>
                    <a:pt x="8410892" y="990688"/>
                  </a:lnTo>
                  <a:lnTo>
                    <a:pt x="8444547" y="951433"/>
                  </a:lnTo>
                  <a:lnTo>
                    <a:pt x="8476259" y="908545"/>
                  </a:lnTo>
                  <a:lnTo>
                    <a:pt x="8504847" y="863790"/>
                  </a:lnTo>
                  <a:lnTo>
                    <a:pt x="8529142" y="818959"/>
                  </a:lnTo>
                  <a:lnTo>
                    <a:pt x="8547951" y="775855"/>
                  </a:lnTo>
                  <a:lnTo>
                    <a:pt x="8560092" y="736257"/>
                  </a:lnTo>
                  <a:lnTo>
                    <a:pt x="8564410" y="701941"/>
                  </a:lnTo>
                  <a:close/>
                </a:path>
              </a:pathLst>
            </a:custGeom>
            <a:solidFill>
              <a:srgbClr val="E1E8F5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324266" y="1843894"/>
            <a:ext cx="7993514" cy="439423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2745500" marR="362190">
              <a:spcBef>
                <a:spcPts val="91"/>
              </a:spcBef>
            </a:pPr>
            <a:r>
              <a:rPr sz="1814" b="1" dirty="0">
                <a:solidFill>
                  <a:srgbClr val="414042"/>
                </a:solidFill>
                <a:latin typeface="Arial"/>
                <a:cs typeface="Arial"/>
              </a:rPr>
              <a:t>Fautes</a:t>
            </a:r>
            <a:r>
              <a:rPr sz="1814" b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srgbClr val="414042"/>
                </a:solidFill>
                <a:latin typeface="Arial"/>
                <a:cs typeface="Arial"/>
              </a:rPr>
              <a:t>dangereuses</a:t>
            </a:r>
            <a:r>
              <a:rPr sz="1814" b="1" spc="-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14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ou</a:t>
            </a:r>
            <a:r>
              <a:rPr sz="1814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814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relevant</a:t>
            </a:r>
            <a:r>
              <a:rPr sz="1814" spc="9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814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d’une</a:t>
            </a:r>
            <a:r>
              <a:rPr sz="1814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814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attitude </a:t>
            </a:r>
            <a:r>
              <a:rPr sz="1814" spc="-467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814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contraire</a:t>
            </a:r>
            <a:r>
              <a:rPr sz="1814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814" dirty="0">
                <a:solidFill>
                  <a:srgbClr val="414042"/>
                </a:solidFill>
                <a:latin typeface="Microsoft Sans Serif"/>
                <a:cs typeface="Microsoft Sans Serif"/>
              </a:rPr>
              <a:t>à</a:t>
            </a:r>
            <a:r>
              <a:rPr sz="1814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814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l’esprit</a:t>
            </a:r>
            <a:r>
              <a:rPr sz="1814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814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du</a:t>
            </a:r>
            <a:r>
              <a:rPr sz="1814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814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judo</a:t>
            </a:r>
            <a:r>
              <a:rPr sz="1814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814" dirty="0">
                <a:solidFill>
                  <a:srgbClr val="414042"/>
                </a:solidFill>
                <a:latin typeface="Microsoft Sans Serif"/>
                <a:cs typeface="Microsoft Sans Serif"/>
              </a:rPr>
              <a:t>:</a:t>
            </a:r>
            <a:r>
              <a:rPr sz="1814" spc="27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814" u="sng" spc="-5" dirty="0">
                <a:solidFill>
                  <a:srgbClr val="414042"/>
                </a:solidFill>
                <a:uFill>
                  <a:solidFill>
                    <a:srgbClr val="414042"/>
                  </a:solidFill>
                </a:uFill>
                <a:latin typeface="Arial MT"/>
                <a:cs typeface="Arial MT"/>
              </a:rPr>
              <a:t>Hansoku </a:t>
            </a:r>
            <a:r>
              <a:rPr sz="1814" u="sng" dirty="0">
                <a:solidFill>
                  <a:srgbClr val="414042"/>
                </a:solidFill>
                <a:uFill>
                  <a:solidFill>
                    <a:srgbClr val="414042"/>
                  </a:solidFill>
                </a:uFill>
                <a:latin typeface="Arial MT"/>
                <a:cs typeface="Arial MT"/>
              </a:rPr>
              <a:t>make</a:t>
            </a:r>
            <a:endParaRPr sz="1814">
              <a:latin typeface="Arial MT"/>
              <a:cs typeface="Arial MT"/>
            </a:endParaRPr>
          </a:p>
          <a:p>
            <a:pPr>
              <a:spcBef>
                <a:spcPts val="18"/>
              </a:spcBef>
            </a:pPr>
            <a:endParaRPr sz="1496">
              <a:latin typeface="Arial MT"/>
              <a:cs typeface="Arial MT"/>
            </a:endParaRPr>
          </a:p>
          <a:p>
            <a:pPr marL="2745500" marR="666797"/>
            <a:r>
              <a:rPr sz="1814" spc="-23" dirty="0">
                <a:solidFill>
                  <a:srgbClr val="414042"/>
                </a:solidFill>
                <a:latin typeface="Arial MT"/>
                <a:cs typeface="Arial MT"/>
              </a:rPr>
              <a:t>Le</a:t>
            </a:r>
            <a:r>
              <a:rPr sz="1814" spc="-18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814" b="1" spc="-23" dirty="0">
                <a:solidFill>
                  <a:srgbClr val="414042"/>
                </a:solidFill>
                <a:latin typeface="Arial"/>
                <a:cs typeface="Arial"/>
              </a:rPr>
              <a:t>judo</a:t>
            </a:r>
            <a:r>
              <a:rPr sz="1814" b="1" spc="-18" dirty="0">
                <a:solidFill>
                  <a:srgbClr val="414042"/>
                </a:solidFill>
                <a:latin typeface="Arial"/>
                <a:cs typeface="Arial"/>
              </a:rPr>
              <a:t> négatif</a:t>
            </a:r>
            <a:r>
              <a:rPr sz="1814" b="1" spc="-14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14" b="1" spc="-18" dirty="0">
                <a:solidFill>
                  <a:srgbClr val="414042"/>
                </a:solidFill>
                <a:latin typeface="Arial"/>
                <a:cs typeface="Arial"/>
              </a:rPr>
              <a:t>intentionnel</a:t>
            </a:r>
            <a:r>
              <a:rPr sz="1814" spc="-18" dirty="0">
                <a:solidFill>
                  <a:srgbClr val="414042"/>
                </a:solidFill>
                <a:latin typeface="Arial MT"/>
                <a:cs typeface="Arial MT"/>
              </a:rPr>
              <a:t>, </a:t>
            </a:r>
            <a:r>
              <a:rPr sz="1814" b="1" spc="-23" dirty="0">
                <a:solidFill>
                  <a:srgbClr val="F36E31"/>
                </a:solidFill>
                <a:latin typeface="Arial"/>
                <a:cs typeface="Arial"/>
              </a:rPr>
              <a:t>y</a:t>
            </a:r>
            <a:r>
              <a:rPr sz="1814" b="1" spc="-14" dirty="0">
                <a:solidFill>
                  <a:srgbClr val="F36E31"/>
                </a:solidFill>
                <a:latin typeface="Arial"/>
                <a:cs typeface="Arial"/>
              </a:rPr>
              <a:t> </a:t>
            </a:r>
            <a:r>
              <a:rPr sz="1814" b="1" spc="-27" dirty="0">
                <a:solidFill>
                  <a:srgbClr val="F36E31"/>
                </a:solidFill>
                <a:latin typeface="Arial"/>
                <a:cs typeface="Arial"/>
              </a:rPr>
              <a:t>compris</a:t>
            </a:r>
            <a:r>
              <a:rPr sz="1814" b="1" spc="-18" dirty="0">
                <a:solidFill>
                  <a:srgbClr val="F36E31"/>
                </a:solidFill>
                <a:latin typeface="Arial"/>
                <a:cs typeface="Arial"/>
              </a:rPr>
              <a:t> </a:t>
            </a:r>
            <a:r>
              <a:rPr sz="1814" b="1" spc="-27" dirty="0">
                <a:solidFill>
                  <a:srgbClr val="F36E31"/>
                </a:solidFill>
                <a:latin typeface="Arial"/>
                <a:cs typeface="Arial"/>
              </a:rPr>
              <a:t>en </a:t>
            </a:r>
            <a:r>
              <a:rPr sz="1814" b="1" spc="-23" dirty="0">
                <a:solidFill>
                  <a:srgbClr val="F36E31"/>
                </a:solidFill>
                <a:latin typeface="Arial"/>
                <a:cs typeface="Arial"/>
              </a:rPr>
              <a:t> </a:t>
            </a:r>
            <a:r>
              <a:rPr sz="1814" b="1" spc="-45" dirty="0">
                <a:solidFill>
                  <a:srgbClr val="F36E31"/>
                </a:solidFill>
                <a:latin typeface="Arial"/>
                <a:cs typeface="Arial"/>
              </a:rPr>
              <a:t>Ne-Waza,</a:t>
            </a:r>
            <a:r>
              <a:rPr sz="1814" b="1" spc="-32" dirty="0">
                <a:solidFill>
                  <a:srgbClr val="F36E31"/>
                </a:solidFill>
                <a:latin typeface="Arial"/>
                <a:cs typeface="Arial"/>
              </a:rPr>
              <a:t> </a:t>
            </a:r>
            <a:r>
              <a:rPr sz="1814" spc="-23" dirty="0">
                <a:solidFill>
                  <a:srgbClr val="414042"/>
                </a:solidFill>
                <a:latin typeface="Microsoft Sans Serif"/>
                <a:cs typeface="Microsoft Sans Serif"/>
              </a:rPr>
              <a:t>fuites,</a:t>
            </a:r>
            <a:r>
              <a:rPr sz="1814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814" spc="-36" dirty="0">
                <a:solidFill>
                  <a:srgbClr val="414042"/>
                </a:solidFill>
                <a:latin typeface="Microsoft Sans Serif"/>
                <a:cs typeface="Microsoft Sans Serif"/>
              </a:rPr>
              <a:t>empêchement</a:t>
            </a:r>
            <a:r>
              <a:rPr sz="1814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814" spc="27" dirty="0">
                <a:solidFill>
                  <a:srgbClr val="414042"/>
                </a:solidFill>
                <a:latin typeface="Microsoft Sans Serif"/>
                <a:cs typeface="Microsoft Sans Serif"/>
              </a:rPr>
              <a:t>d’attaquer,…</a:t>
            </a:r>
            <a:r>
              <a:rPr sz="1814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814" spc="-18" dirty="0">
                <a:solidFill>
                  <a:srgbClr val="414042"/>
                </a:solidFill>
                <a:latin typeface="Microsoft Sans Serif"/>
                <a:cs typeface="Microsoft Sans Serif"/>
              </a:rPr>
              <a:t>: </a:t>
            </a:r>
            <a:r>
              <a:rPr sz="1814" spc="-467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814" u="sng" dirty="0">
                <a:solidFill>
                  <a:srgbClr val="414042"/>
                </a:solidFill>
                <a:uFill>
                  <a:solidFill>
                    <a:srgbClr val="414042"/>
                  </a:solidFill>
                </a:uFill>
                <a:latin typeface="Arial MT"/>
                <a:cs typeface="Arial MT"/>
              </a:rPr>
              <a:t>shido</a:t>
            </a:r>
            <a:endParaRPr sz="1814">
              <a:latin typeface="Arial MT"/>
              <a:cs typeface="Arial MT"/>
            </a:endParaRPr>
          </a:p>
          <a:p>
            <a:pPr>
              <a:spcBef>
                <a:spcPts val="41"/>
              </a:spcBef>
            </a:pPr>
            <a:endParaRPr sz="1859">
              <a:latin typeface="Arial MT"/>
              <a:cs typeface="Arial MT"/>
            </a:endParaRPr>
          </a:p>
          <a:p>
            <a:pPr marL="2745500" marR="62188" algn="just"/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Pour </a:t>
            </a:r>
            <a:r>
              <a:rPr sz="1814" spc="-5" dirty="0">
                <a:solidFill>
                  <a:srgbClr val="414042"/>
                </a:solidFill>
                <a:latin typeface="Arial MT"/>
                <a:cs typeface="Arial MT"/>
              </a:rPr>
              <a:t>les </a:t>
            </a:r>
            <a:r>
              <a:rPr sz="1814" b="1" spc="-23" dirty="0">
                <a:solidFill>
                  <a:srgbClr val="414042"/>
                </a:solidFill>
                <a:latin typeface="Arial"/>
                <a:cs typeface="Arial"/>
              </a:rPr>
              <a:t>poussins et benjamins </a:t>
            </a: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: chaque 1</a:t>
            </a:r>
            <a:r>
              <a:rPr sz="1564" baseline="31400" dirty="0">
                <a:solidFill>
                  <a:srgbClr val="414042"/>
                </a:solidFill>
                <a:latin typeface="Arial MT"/>
                <a:cs typeface="Arial MT"/>
              </a:rPr>
              <a:t>re </a:t>
            </a: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faute </a:t>
            </a:r>
            <a:r>
              <a:rPr sz="1814" spc="-494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mineure est </a:t>
            </a:r>
            <a:r>
              <a:rPr sz="1814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expliquée </a:t>
            </a:r>
            <a:r>
              <a:rPr sz="1814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et </a:t>
            </a:r>
            <a:r>
              <a:rPr sz="1814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gratuite, si la </a:t>
            </a:r>
            <a:r>
              <a:rPr sz="1814" dirty="0">
                <a:solidFill>
                  <a:srgbClr val="414042"/>
                </a:solidFill>
                <a:latin typeface="Microsoft Sans Serif"/>
                <a:cs typeface="Microsoft Sans Serif"/>
              </a:rPr>
              <a:t>même faute </a:t>
            </a:r>
            <a:r>
              <a:rPr sz="1814" spc="5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814" spc="-5" dirty="0">
                <a:solidFill>
                  <a:srgbClr val="414042"/>
                </a:solidFill>
                <a:latin typeface="Arial MT"/>
                <a:cs typeface="Arial MT"/>
              </a:rPr>
              <a:t>est</a:t>
            </a:r>
            <a:r>
              <a:rPr sz="1814" spc="-14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reproduite,</a:t>
            </a:r>
            <a:r>
              <a:rPr sz="1814" spc="-5" dirty="0">
                <a:solidFill>
                  <a:srgbClr val="414042"/>
                </a:solidFill>
                <a:latin typeface="Arial MT"/>
                <a:cs typeface="Arial MT"/>
              </a:rPr>
              <a:t> elle</a:t>
            </a:r>
            <a:r>
              <a:rPr sz="1814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srgbClr val="414042"/>
                </a:solidFill>
                <a:latin typeface="Arial MT"/>
                <a:cs typeface="Arial MT"/>
              </a:rPr>
              <a:t>est</a:t>
            </a:r>
            <a:r>
              <a:rPr sz="1814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sanctionnée</a:t>
            </a:r>
            <a:r>
              <a:rPr sz="1814" spc="-5" dirty="0">
                <a:solidFill>
                  <a:srgbClr val="414042"/>
                </a:solidFill>
                <a:latin typeface="Arial MT"/>
                <a:cs typeface="Arial MT"/>
              </a:rPr>
              <a:t> par</a:t>
            </a: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814" u="sng" dirty="0">
                <a:solidFill>
                  <a:srgbClr val="414042"/>
                </a:solidFill>
                <a:uFill>
                  <a:solidFill>
                    <a:srgbClr val="414042"/>
                  </a:solidFill>
                </a:uFill>
                <a:latin typeface="Arial MT"/>
                <a:cs typeface="Arial MT"/>
              </a:rPr>
              <a:t>shido</a:t>
            </a: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.</a:t>
            </a:r>
            <a:endParaRPr sz="1814">
              <a:latin typeface="Arial MT"/>
              <a:cs typeface="Arial MT"/>
            </a:endParaRPr>
          </a:p>
          <a:p>
            <a:pPr>
              <a:spcBef>
                <a:spcPts val="36"/>
              </a:spcBef>
            </a:pPr>
            <a:endParaRPr sz="1859">
              <a:latin typeface="Arial MT"/>
              <a:cs typeface="Arial MT"/>
            </a:endParaRPr>
          </a:p>
          <a:p>
            <a:pPr marL="2745500" marR="381192"/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À </a:t>
            </a:r>
            <a:r>
              <a:rPr sz="1814" spc="-5" dirty="0">
                <a:solidFill>
                  <a:srgbClr val="414042"/>
                </a:solidFill>
                <a:latin typeface="Arial MT"/>
                <a:cs typeface="Arial MT"/>
              </a:rPr>
              <a:t>partir de </a:t>
            </a:r>
            <a:r>
              <a:rPr sz="1814" b="1" spc="-27" dirty="0">
                <a:solidFill>
                  <a:srgbClr val="414042"/>
                </a:solidFill>
                <a:latin typeface="Arial"/>
                <a:cs typeface="Arial"/>
              </a:rPr>
              <a:t>minimes </a:t>
            </a:r>
            <a:r>
              <a:rPr sz="1814" spc="-5" dirty="0">
                <a:solidFill>
                  <a:srgbClr val="414042"/>
                </a:solidFill>
                <a:latin typeface="Arial MT"/>
                <a:cs typeface="Arial MT"/>
              </a:rPr>
              <a:t>les </a:t>
            </a: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fautes sont </a:t>
            </a:r>
            <a:r>
              <a:rPr sz="1814" spc="-5" dirty="0">
                <a:solidFill>
                  <a:srgbClr val="414042"/>
                </a:solidFill>
                <a:latin typeface="Arial MT"/>
                <a:cs typeface="Arial MT"/>
              </a:rPr>
              <a:t>directement </a:t>
            </a:r>
            <a:r>
              <a:rPr sz="1814" spc="-494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sanctionnées</a:t>
            </a:r>
            <a:r>
              <a:rPr sz="1814" spc="-5" dirty="0">
                <a:solidFill>
                  <a:srgbClr val="414042"/>
                </a:solidFill>
                <a:latin typeface="Arial MT"/>
                <a:cs typeface="Arial MT"/>
              </a:rPr>
              <a:t> par</a:t>
            </a: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814" u="sng" dirty="0">
                <a:solidFill>
                  <a:srgbClr val="414042"/>
                </a:solidFill>
                <a:uFill>
                  <a:solidFill>
                    <a:srgbClr val="414042"/>
                  </a:solidFill>
                </a:uFill>
                <a:latin typeface="Arial MT"/>
                <a:cs typeface="Arial MT"/>
              </a:rPr>
              <a:t>shido</a:t>
            </a: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.</a:t>
            </a:r>
            <a:endParaRPr sz="1814">
              <a:latin typeface="Arial MT"/>
              <a:cs typeface="Arial MT"/>
            </a:endParaRPr>
          </a:p>
          <a:p>
            <a:pPr>
              <a:spcBef>
                <a:spcPts val="18"/>
              </a:spcBef>
            </a:pPr>
            <a:endParaRPr sz="1859">
              <a:latin typeface="Arial MT"/>
              <a:cs typeface="Arial MT"/>
            </a:endParaRPr>
          </a:p>
          <a:p>
            <a:pPr marL="28791" marR="795205" indent="-6334"/>
            <a:r>
              <a:rPr sz="1632" b="1" i="1" dirty="0">
                <a:solidFill>
                  <a:srgbClr val="007AC1"/>
                </a:solidFill>
                <a:latin typeface="Arial"/>
                <a:cs typeface="Arial"/>
              </a:rPr>
              <a:t>Il </a:t>
            </a:r>
            <a:r>
              <a:rPr sz="1632" b="1" i="1" spc="-5" dirty="0">
                <a:solidFill>
                  <a:srgbClr val="007AC1"/>
                </a:solidFill>
                <a:latin typeface="Arial"/>
                <a:cs typeface="Arial"/>
              </a:rPr>
              <a:t>est </a:t>
            </a:r>
            <a:r>
              <a:rPr sz="1632" b="1" i="1" dirty="0">
                <a:solidFill>
                  <a:srgbClr val="007AC1"/>
                </a:solidFill>
                <a:latin typeface="Arial"/>
                <a:cs typeface="Arial"/>
              </a:rPr>
              <a:t>important de </a:t>
            </a:r>
            <a:r>
              <a:rPr sz="1632" b="1" i="1" spc="-5" dirty="0">
                <a:solidFill>
                  <a:srgbClr val="007AC1"/>
                </a:solidFill>
                <a:latin typeface="Arial"/>
                <a:cs typeface="Arial"/>
              </a:rPr>
              <a:t>valoriser </a:t>
            </a:r>
            <a:r>
              <a:rPr sz="1632" b="1" i="1" dirty="0">
                <a:solidFill>
                  <a:srgbClr val="007AC1"/>
                </a:solidFill>
                <a:latin typeface="Arial"/>
                <a:cs typeface="Arial"/>
              </a:rPr>
              <a:t>une démarche d’arbitrage pédagogique </a:t>
            </a:r>
            <a:r>
              <a:rPr sz="1632" b="1" i="1" spc="-5" dirty="0">
                <a:solidFill>
                  <a:srgbClr val="007AC1"/>
                </a:solidFill>
                <a:latin typeface="Arial"/>
                <a:cs typeface="Arial"/>
              </a:rPr>
              <a:t>avec </a:t>
            </a:r>
            <a:r>
              <a:rPr sz="1632" b="1" i="1" spc="-444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632" b="1" i="1" spc="-5" dirty="0">
                <a:solidFill>
                  <a:srgbClr val="007AC1"/>
                </a:solidFill>
                <a:latin typeface="Arial"/>
                <a:cs typeface="Arial"/>
              </a:rPr>
              <a:t>explication</a:t>
            </a:r>
            <a:r>
              <a:rPr sz="1632" b="1" i="1" spc="-14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632" b="1" i="1" spc="-5" dirty="0">
                <a:solidFill>
                  <a:srgbClr val="007AC1"/>
                </a:solidFill>
                <a:latin typeface="Arial"/>
                <a:cs typeface="Arial"/>
              </a:rPr>
              <a:t>si</a:t>
            </a:r>
            <a:r>
              <a:rPr sz="1632" b="1" i="1" spc="-9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632" b="1" i="1" dirty="0">
                <a:solidFill>
                  <a:srgbClr val="007AC1"/>
                </a:solidFill>
                <a:latin typeface="Arial"/>
                <a:cs typeface="Arial"/>
              </a:rPr>
              <a:t>l’on</a:t>
            </a:r>
            <a:r>
              <a:rPr sz="1632" b="1" i="1" spc="-5" dirty="0">
                <a:solidFill>
                  <a:srgbClr val="007AC1"/>
                </a:solidFill>
                <a:latin typeface="Arial"/>
                <a:cs typeface="Arial"/>
              </a:rPr>
              <a:t> constate</a:t>
            </a:r>
            <a:r>
              <a:rPr sz="1632" b="1" i="1" spc="-9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632" b="1" i="1" dirty="0">
                <a:solidFill>
                  <a:srgbClr val="007AC1"/>
                </a:solidFill>
                <a:latin typeface="Arial"/>
                <a:cs typeface="Arial"/>
              </a:rPr>
              <a:t>que</a:t>
            </a:r>
            <a:r>
              <a:rPr sz="1632" b="1" i="1" spc="-9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632" b="1" i="1" dirty="0">
                <a:solidFill>
                  <a:srgbClr val="007AC1"/>
                </a:solidFill>
                <a:latin typeface="Arial"/>
                <a:cs typeface="Arial"/>
              </a:rPr>
              <a:t>le</a:t>
            </a:r>
            <a:r>
              <a:rPr sz="1632" b="1" i="1" spc="-5" dirty="0">
                <a:solidFill>
                  <a:srgbClr val="007AC1"/>
                </a:solidFill>
                <a:latin typeface="Arial"/>
                <a:cs typeface="Arial"/>
              </a:rPr>
              <a:t> combattant</a:t>
            </a:r>
            <a:r>
              <a:rPr sz="1632" b="1" i="1" spc="-9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632" b="1" i="1" dirty="0">
                <a:solidFill>
                  <a:srgbClr val="007AC1"/>
                </a:solidFill>
                <a:latin typeface="Arial"/>
                <a:cs typeface="Arial"/>
              </a:rPr>
              <a:t>ne</a:t>
            </a:r>
            <a:r>
              <a:rPr sz="1632" b="1" i="1" spc="-5" dirty="0">
                <a:solidFill>
                  <a:srgbClr val="007AC1"/>
                </a:solidFill>
                <a:latin typeface="Arial"/>
                <a:cs typeface="Arial"/>
              </a:rPr>
              <a:t> comprend</a:t>
            </a:r>
            <a:r>
              <a:rPr sz="1632" b="1" i="1" spc="-9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632" b="1" i="1" dirty="0">
                <a:solidFill>
                  <a:srgbClr val="007AC1"/>
                </a:solidFill>
                <a:latin typeface="Arial"/>
                <a:cs typeface="Arial"/>
              </a:rPr>
              <a:t>pas</a:t>
            </a:r>
            <a:r>
              <a:rPr sz="1632" b="1" i="1" spc="-9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632" b="1" i="1" spc="-5" dirty="0">
                <a:solidFill>
                  <a:srgbClr val="007AC1"/>
                </a:solidFill>
                <a:latin typeface="Arial"/>
                <a:cs typeface="Arial"/>
              </a:rPr>
              <a:t>sa</a:t>
            </a:r>
            <a:r>
              <a:rPr sz="1632" b="1" i="1" spc="-9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632" b="1" i="1" dirty="0">
                <a:solidFill>
                  <a:srgbClr val="007AC1"/>
                </a:solidFill>
                <a:latin typeface="Arial"/>
                <a:cs typeface="Arial"/>
              </a:rPr>
              <a:t>faute.</a:t>
            </a:r>
            <a:endParaRPr sz="1632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12709578" y="5754546"/>
            <a:ext cx="663416" cy="12824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34549">
              <a:lnSpc>
                <a:spcPts val="970"/>
              </a:lnSpc>
            </a:pPr>
            <a:fld id="{81D60167-4931-47E6-BA6A-407CBD079E47}" type="slidenum">
              <a:rPr spc="-5" dirty="0"/>
              <a:pPr marL="34549">
                <a:lnSpc>
                  <a:spcPts val="970"/>
                </a:lnSpc>
              </a:pPr>
              <a:t>12</a:t>
            </a:fld>
            <a:endParaRPr spc="-5" dirty="0"/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1247607" y="0"/>
            <a:ext cx="0" cy="73096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>
              <a:lnSpc>
                <a:spcPts val="970"/>
              </a:lnSpc>
            </a:pPr>
            <a:r>
              <a:rPr spc="9" dirty="0"/>
              <a:t>Arbitrage</a:t>
            </a:r>
            <a:r>
              <a:rPr spc="5" dirty="0"/>
              <a:t> </a:t>
            </a:r>
            <a:r>
              <a:rPr spc="-5" dirty="0"/>
              <a:t>National</a:t>
            </a:r>
            <a:r>
              <a:rPr spc="9" dirty="0"/>
              <a:t> Judo</a:t>
            </a:r>
            <a:r>
              <a:rPr spc="5" dirty="0"/>
              <a:t> </a:t>
            </a:r>
            <a:r>
              <a:rPr spc="-5" dirty="0"/>
              <a:t>«</a:t>
            </a:r>
            <a:r>
              <a:rPr spc="9" dirty="0"/>
              <a:t> </a:t>
            </a:r>
            <a:r>
              <a:rPr spc="-5" dirty="0"/>
              <a:t>à</a:t>
            </a:r>
            <a:r>
              <a:rPr spc="9" dirty="0"/>
              <a:t> </a:t>
            </a:r>
            <a:r>
              <a:rPr spc="5" dirty="0"/>
              <a:t>vocation </a:t>
            </a:r>
            <a:r>
              <a:rPr spc="18" dirty="0"/>
              <a:t>pédagogique</a:t>
            </a:r>
            <a:r>
              <a:rPr spc="9" dirty="0"/>
              <a:t> </a:t>
            </a:r>
            <a:r>
              <a:rPr spc="-5" dirty="0"/>
              <a:t>»</a:t>
            </a:r>
            <a:r>
              <a:rPr spc="9" dirty="0"/>
              <a:t> </a:t>
            </a:r>
            <a:r>
              <a:rPr dirty="0"/>
              <a:t>-</a:t>
            </a:r>
            <a:r>
              <a:rPr spc="5" dirty="0"/>
              <a:t> Septembre</a:t>
            </a:r>
            <a:r>
              <a:rPr spc="9" dirty="0"/>
              <a:t> </a:t>
            </a:r>
            <a:r>
              <a:rPr spc="-5" dirty="0"/>
              <a:t>2022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B07E09E-26A9-15C9-0689-B5B119C764F9}"/>
              </a:ext>
            </a:extLst>
          </p:cNvPr>
          <p:cNvSpPr txBox="1"/>
          <p:nvPr/>
        </p:nvSpPr>
        <p:spPr>
          <a:xfrm>
            <a:off x="8962061" y="469672"/>
            <a:ext cx="1426539" cy="372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56439" y="411850"/>
            <a:ext cx="8960314" cy="6154350"/>
            <a:chOff x="450850" y="454179"/>
            <a:chExt cx="9881235" cy="6786880"/>
          </a:xfrm>
        </p:grpSpPr>
        <p:sp>
          <p:nvSpPr>
            <p:cNvPr id="3" name="object 3"/>
            <p:cNvSpPr/>
            <p:nvPr/>
          </p:nvSpPr>
          <p:spPr>
            <a:xfrm>
              <a:off x="720004" y="826489"/>
              <a:ext cx="275590" cy="548640"/>
            </a:xfrm>
            <a:custGeom>
              <a:avLst/>
              <a:gdLst/>
              <a:ahLst/>
              <a:cxnLst/>
              <a:rect l="l" t="t" r="r" b="b"/>
              <a:pathLst>
                <a:path w="275590" h="548640">
                  <a:moveTo>
                    <a:pt x="246468" y="0"/>
                  </a:moveTo>
                  <a:lnTo>
                    <a:pt x="28752" y="0"/>
                  </a:lnTo>
                  <a:lnTo>
                    <a:pt x="17589" y="2652"/>
                  </a:lnTo>
                  <a:lnTo>
                    <a:pt x="8447" y="9875"/>
                  </a:lnTo>
                  <a:lnTo>
                    <a:pt x="2269" y="20568"/>
                  </a:lnTo>
                  <a:lnTo>
                    <a:pt x="0" y="33629"/>
                  </a:lnTo>
                  <a:lnTo>
                    <a:pt x="0" y="175844"/>
                  </a:lnTo>
                  <a:lnTo>
                    <a:pt x="2269" y="188905"/>
                  </a:lnTo>
                  <a:lnTo>
                    <a:pt x="8447" y="199597"/>
                  </a:lnTo>
                  <a:lnTo>
                    <a:pt x="17589" y="206821"/>
                  </a:lnTo>
                  <a:lnTo>
                    <a:pt x="28752" y="209473"/>
                  </a:lnTo>
                  <a:lnTo>
                    <a:pt x="39915" y="206821"/>
                  </a:lnTo>
                  <a:lnTo>
                    <a:pt x="49058" y="199597"/>
                  </a:lnTo>
                  <a:lnTo>
                    <a:pt x="55236" y="188905"/>
                  </a:lnTo>
                  <a:lnTo>
                    <a:pt x="57505" y="175844"/>
                  </a:lnTo>
                  <a:lnTo>
                    <a:pt x="57505" y="68567"/>
                  </a:lnTo>
                  <a:lnTo>
                    <a:pt x="65557" y="68567"/>
                  </a:lnTo>
                  <a:lnTo>
                    <a:pt x="65557" y="510197"/>
                  </a:lnTo>
                  <a:lnTo>
                    <a:pt x="68182" y="525070"/>
                  </a:lnTo>
                  <a:lnTo>
                    <a:pt x="75331" y="537249"/>
                  </a:lnTo>
                  <a:lnTo>
                    <a:pt x="85911" y="545478"/>
                  </a:lnTo>
                  <a:lnTo>
                    <a:pt x="98831" y="548500"/>
                  </a:lnTo>
                  <a:lnTo>
                    <a:pt x="111751" y="545478"/>
                  </a:lnTo>
                  <a:lnTo>
                    <a:pt x="122331" y="537249"/>
                  </a:lnTo>
                  <a:lnTo>
                    <a:pt x="129479" y="525070"/>
                  </a:lnTo>
                  <a:lnTo>
                    <a:pt x="132105" y="510197"/>
                  </a:lnTo>
                  <a:lnTo>
                    <a:pt x="132105" y="238010"/>
                  </a:lnTo>
                  <a:lnTo>
                    <a:pt x="143116" y="238010"/>
                  </a:lnTo>
                  <a:lnTo>
                    <a:pt x="143116" y="510197"/>
                  </a:lnTo>
                  <a:lnTo>
                    <a:pt x="145740" y="525070"/>
                  </a:lnTo>
                  <a:lnTo>
                    <a:pt x="152885" y="537249"/>
                  </a:lnTo>
                  <a:lnTo>
                    <a:pt x="163465" y="545478"/>
                  </a:lnTo>
                  <a:lnTo>
                    <a:pt x="176390" y="548500"/>
                  </a:lnTo>
                  <a:lnTo>
                    <a:pt x="189309" y="545478"/>
                  </a:lnTo>
                  <a:lnTo>
                    <a:pt x="199890" y="537249"/>
                  </a:lnTo>
                  <a:lnTo>
                    <a:pt x="207038" y="525070"/>
                  </a:lnTo>
                  <a:lnTo>
                    <a:pt x="209664" y="510197"/>
                  </a:lnTo>
                  <a:lnTo>
                    <a:pt x="209664" y="68567"/>
                  </a:lnTo>
                  <a:lnTo>
                    <a:pt x="217716" y="68567"/>
                  </a:lnTo>
                  <a:lnTo>
                    <a:pt x="217716" y="175844"/>
                  </a:lnTo>
                  <a:lnTo>
                    <a:pt x="219985" y="188905"/>
                  </a:lnTo>
                  <a:lnTo>
                    <a:pt x="226163" y="199597"/>
                  </a:lnTo>
                  <a:lnTo>
                    <a:pt x="235305" y="206821"/>
                  </a:lnTo>
                  <a:lnTo>
                    <a:pt x="246468" y="209473"/>
                  </a:lnTo>
                  <a:lnTo>
                    <a:pt x="257632" y="206821"/>
                  </a:lnTo>
                  <a:lnTo>
                    <a:pt x="266774" y="199597"/>
                  </a:lnTo>
                  <a:lnTo>
                    <a:pt x="272952" y="188905"/>
                  </a:lnTo>
                  <a:lnTo>
                    <a:pt x="275221" y="175844"/>
                  </a:lnTo>
                  <a:lnTo>
                    <a:pt x="275221" y="33629"/>
                  </a:lnTo>
                  <a:lnTo>
                    <a:pt x="272952" y="20568"/>
                  </a:lnTo>
                  <a:lnTo>
                    <a:pt x="266774" y="9875"/>
                  </a:lnTo>
                  <a:lnTo>
                    <a:pt x="257632" y="2652"/>
                  </a:lnTo>
                  <a:lnTo>
                    <a:pt x="246468" y="0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9621" y="672557"/>
              <a:ext cx="135991" cy="13599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51497" y="910167"/>
              <a:ext cx="275590" cy="461645"/>
            </a:xfrm>
            <a:custGeom>
              <a:avLst/>
              <a:gdLst/>
              <a:ahLst/>
              <a:cxnLst/>
              <a:rect l="l" t="t" r="r" b="b"/>
              <a:pathLst>
                <a:path w="275590" h="461644">
                  <a:moveTo>
                    <a:pt x="246468" y="0"/>
                  </a:moveTo>
                  <a:lnTo>
                    <a:pt x="28752" y="0"/>
                  </a:lnTo>
                  <a:lnTo>
                    <a:pt x="17589" y="2654"/>
                  </a:lnTo>
                  <a:lnTo>
                    <a:pt x="8447" y="9880"/>
                  </a:lnTo>
                  <a:lnTo>
                    <a:pt x="2269" y="20574"/>
                  </a:lnTo>
                  <a:lnTo>
                    <a:pt x="0" y="33629"/>
                  </a:lnTo>
                  <a:lnTo>
                    <a:pt x="0" y="146812"/>
                  </a:lnTo>
                  <a:lnTo>
                    <a:pt x="2269" y="159872"/>
                  </a:lnTo>
                  <a:lnTo>
                    <a:pt x="8447" y="170565"/>
                  </a:lnTo>
                  <a:lnTo>
                    <a:pt x="17589" y="177789"/>
                  </a:lnTo>
                  <a:lnTo>
                    <a:pt x="28752" y="180441"/>
                  </a:lnTo>
                  <a:lnTo>
                    <a:pt x="39915" y="177789"/>
                  </a:lnTo>
                  <a:lnTo>
                    <a:pt x="49058" y="170565"/>
                  </a:lnTo>
                  <a:lnTo>
                    <a:pt x="55236" y="159872"/>
                  </a:lnTo>
                  <a:lnTo>
                    <a:pt x="57505" y="146812"/>
                  </a:lnTo>
                  <a:lnTo>
                    <a:pt x="57505" y="68567"/>
                  </a:lnTo>
                  <a:lnTo>
                    <a:pt x="65557" y="68567"/>
                  </a:lnTo>
                  <a:lnTo>
                    <a:pt x="65557" y="423087"/>
                  </a:lnTo>
                  <a:lnTo>
                    <a:pt x="68182" y="437961"/>
                  </a:lnTo>
                  <a:lnTo>
                    <a:pt x="75331" y="450140"/>
                  </a:lnTo>
                  <a:lnTo>
                    <a:pt x="85911" y="458368"/>
                  </a:lnTo>
                  <a:lnTo>
                    <a:pt x="98831" y="461391"/>
                  </a:lnTo>
                  <a:lnTo>
                    <a:pt x="111751" y="458368"/>
                  </a:lnTo>
                  <a:lnTo>
                    <a:pt x="122331" y="450140"/>
                  </a:lnTo>
                  <a:lnTo>
                    <a:pt x="129479" y="437961"/>
                  </a:lnTo>
                  <a:lnTo>
                    <a:pt x="132105" y="423087"/>
                  </a:lnTo>
                  <a:lnTo>
                    <a:pt x="132105" y="208965"/>
                  </a:lnTo>
                  <a:lnTo>
                    <a:pt x="143116" y="208965"/>
                  </a:lnTo>
                  <a:lnTo>
                    <a:pt x="143116" y="423087"/>
                  </a:lnTo>
                  <a:lnTo>
                    <a:pt x="145740" y="437961"/>
                  </a:lnTo>
                  <a:lnTo>
                    <a:pt x="152885" y="450140"/>
                  </a:lnTo>
                  <a:lnTo>
                    <a:pt x="163465" y="458368"/>
                  </a:lnTo>
                  <a:lnTo>
                    <a:pt x="176390" y="461391"/>
                  </a:lnTo>
                  <a:lnTo>
                    <a:pt x="189309" y="458368"/>
                  </a:lnTo>
                  <a:lnTo>
                    <a:pt x="199890" y="450140"/>
                  </a:lnTo>
                  <a:lnTo>
                    <a:pt x="207038" y="437961"/>
                  </a:lnTo>
                  <a:lnTo>
                    <a:pt x="209664" y="423087"/>
                  </a:lnTo>
                  <a:lnTo>
                    <a:pt x="209664" y="68567"/>
                  </a:lnTo>
                  <a:lnTo>
                    <a:pt x="217716" y="68567"/>
                  </a:lnTo>
                  <a:lnTo>
                    <a:pt x="217716" y="146812"/>
                  </a:lnTo>
                  <a:lnTo>
                    <a:pt x="219985" y="159872"/>
                  </a:lnTo>
                  <a:lnTo>
                    <a:pt x="226163" y="170565"/>
                  </a:lnTo>
                  <a:lnTo>
                    <a:pt x="235305" y="177789"/>
                  </a:lnTo>
                  <a:lnTo>
                    <a:pt x="246468" y="180441"/>
                  </a:lnTo>
                  <a:lnTo>
                    <a:pt x="257632" y="177789"/>
                  </a:lnTo>
                  <a:lnTo>
                    <a:pt x="266774" y="170565"/>
                  </a:lnTo>
                  <a:lnTo>
                    <a:pt x="272952" y="159872"/>
                  </a:lnTo>
                  <a:lnTo>
                    <a:pt x="275221" y="146812"/>
                  </a:lnTo>
                  <a:lnTo>
                    <a:pt x="275221" y="33629"/>
                  </a:lnTo>
                  <a:lnTo>
                    <a:pt x="272952" y="20574"/>
                  </a:lnTo>
                  <a:lnTo>
                    <a:pt x="266774" y="9880"/>
                  </a:lnTo>
                  <a:lnTo>
                    <a:pt x="257632" y="2654"/>
                  </a:lnTo>
                  <a:lnTo>
                    <a:pt x="246468" y="0"/>
                  </a:lnTo>
                  <a:close/>
                </a:path>
              </a:pathLst>
            </a:custGeom>
            <a:solidFill>
              <a:srgbClr val="BBB7B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1115" y="756235"/>
              <a:ext cx="135991" cy="13599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70474" y="987408"/>
              <a:ext cx="275590" cy="384175"/>
            </a:xfrm>
            <a:custGeom>
              <a:avLst/>
              <a:gdLst/>
              <a:ahLst/>
              <a:cxnLst/>
              <a:rect l="l" t="t" r="r" b="b"/>
              <a:pathLst>
                <a:path w="275589" h="384175">
                  <a:moveTo>
                    <a:pt x="246468" y="0"/>
                  </a:moveTo>
                  <a:lnTo>
                    <a:pt x="28752" y="0"/>
                  </a:lnTo>
                  <a:lnTo>
                    <a:pt x="17589" y="2654"/>
                  </a:lnTo>
                  <a:lnTo>
                    <a:pt x="8447" y="9880"/>
                  </a:lnTo>
                  <a:lnTo>
                    <a:pt x="2269" y="20574"/>
                  </a:lnTo>
                  <a:lnTo>
                    <a:pt x="0" y="33629"/>
                  </a:lnTo>
                  <a:lnTo>
                    <a:pt x="0" y="127444"/>
                  </a:lnTo>
                  <a:lnTo>
                    <a:pt x="2269" y="140512"/>
                  </a:lnTo>
                  <a:lnTo>
                    <a:pt x="8447" y="151209"/>
                  </a:lnTo>
                  <a:lnTo>
                    <a:pt x="17589" y="158434"/>
                  </a:lnTo>
                  <a:lnTo>
                    <a:pt x="28752" y="161086"/>
                  </a:lnTo>
                  <a:lnTo>
                    <a:pt x="39915" y="158434"/>
                  </a:lnTo>
                  <a:lnTo>
                    <a:pt x="49058" y="151209"/>
                  </a:lnTo>
                  <a:lnTo>
                    <a:pt x="55236" y="140512"/>
                  </a:lnTo>
                  <a:lnTo>
                    <a:pt x="57505" y="127444"/>
                  </a:lnTo>
                  <a:lnTo>
                    <a:pt x="57505" y="68567"/>
                  </a:lnTo>
                  <a:lnTo>
                    <a:pt x="65557" y="68567"/>
                  </a:lnTo>
                  <a:lnTo>
                    <a:pt x="65557" y="345668"/>
                  </a:lnTo>
                  <a:lnTo>
                    <a:pt x="68182" y="360542"/>
                  </a:lnTo>
                  <a:lnTo>
                    <a:pt x="75331" y="372721"/>
                  </a:lnTo>
                  <a:lnTo>
                    <a:pt x="85911" y="380949"/>
                  </a:lnTo>
                  <a:lnTo>
                    <a:pt x="98831" y="383971"/>
                  </a:lnTo>
                  <a:lnTo>
                    <a:pt x="111751" y="380949"/>
                  </a:lnTo>
                  <a:lnTo>
                    <a:pt x="122331" y="372721"/>
                  </a:lnTo>
                  <a:lnTo>
                    <a:pt x="129479" y="360542"/>
                  </a:lnTo>
                  <a:lnTo>
                    <a:pt x="132105" y="345668"/>
                  </a:lnTo>
                  <a:lnTo>
                    <a:pt x="132105" y="189611"/>
                  </a:lnTo>
                  <a:lnTo>
                    <a:pt x="143116" y="189611"/>
                  </a:lnTo>
                  <a:lnTo>
                    <a:pt x="143116" y="345668"/>
                  </a:lnTo>
                  <a:lnTo>
                    <a:pt x="145741" y="360542"/>
                  </a:lnTo>
                  <a:lnTo>
                    <a:pt x="152890" y="372721"/>
                  </a:lnTo>
                  <a:lnTo>
                    <a:pt x="163470" y="380949"/>
                  </a:lnTo>
                  <a:lnTo>
                    <a:pt x="176390" y="383971"/>
                  </a:lnTo>
                  <a:lnTo>
                    <a:pt x="189309" y="380949"/>
                  </a:lnTo>
                  <a:lnTo>
                    <a:pt x="199890" y="372721"/>
                  </a:lnTo>
                  <a:lnTo>
                    <a:pt x="207038" y="360542"/>
                  </a:lnTo>
                  <a:lnTo>
                    <a:pt x="209664" y="345668"/>
                  </a:lnTo>
                  <a:lnTo>
                    <a:pt x="209664" y="68567"/>
                  </a:lnTo>
                  <a:lnTo>
                    <a:pt x="217716" y="68567"/>
                  </a:lnTo>
                  <a:lnTo>
                    <a:pt x="217716" y="127444"/>
                  </a:lnTo>
                  <a:lnTo>
                    <a:pt x="219985" y="140512"/>
                  </a:lnTo>
                  <a:lnTo>
                    <a:pt x="226163" y="151209"/>
                  </a:lnTo>
                  <a:lnTo>
                    <a:pt x="235305" y="158434"/>
                  </a:lnTo>
                  <a:lnTo>
                    <a:pt x="246468" y="161086"/>
                  </a:lnTo>
                  <a:lnTo>
                    <a:pt x="257637" y="158434"/>
                  </a:lnTo>
                  <a:lnTo>
                    <a:pt x="266779" y="151209"/>
                  </a:lnTo>
                  <a:lnTo>
                    <a:pt x="272954" y="140512"/>
                  </a:lnTo>
                  <a:lnTo>
                    <a:pt x="275221" y="127444"/>
                  </a:lnTo>
                  <a:lnTo>
                    <a:pt x="275221" y="33629"/>
                  </a:lnTo>
                  <a:lnTo>
                    <a:pt x="272954" y="20574"/>
                  </a:lnTo>
                  <a:lnTo>
                    <a:pt x="266779" y="9880"/>
                  </a:lnTo>
                  <a:lnTo>
                    <a:pt x="257637" y="2654"/>
                  </a:lnTo>
                  <a:lnTo>
                    <a:pt x="246468" y="0"/>
                  </a:lnTo>
                  <a:close/>
                </a:path>
              </a:pathLst>
            </a:custGeom>
            <a:solidFill>
              <a:srgbClr val="BBB7B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6817" y="833476"/>
              <a:ext cx="135991" cy="135991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1247607" y="0"/>
            <a:ext cx="222842" cy="6855696"/>
          </a:xfrm>
          <a:custGeom>
            <a:avLst/>
            <a:gdLst/>
            <a:ahLst/>
            <a:cxnLst/>
            <a:rect l="l" t="t" r="r" b="b"/>
            <a:pathLst>
              <a:path w="245745" h="7560309">
                <a:moveTo>
                  <a:pt x="245656" y="65728"/>
                </a:moveTo>
                <a:lnTo>
                  <a:pt x="109422" y="0"/>
                </a:lnTo>
              </a:path>
              <a:path w="245745" h="7560309">
                <a:moveTo>
                  <a:pt x="245656" y="139656"/>
                </a:moveTo>
                <a:lnTo>
                  <a:pt x="0" y="21134"/>
                </a:lnTo>
              </a:path>
              <a:path w="245745" h="7560309">
                <a:moveTo>
                  <a:pt x="245656" y="213594"/>
                </a:moveTo>
                <a:lnTo>
                  <a:pt x="0" y="95073"/>
                </a:lnTo>
              </a:path>
              <a:path w="245745" h="7560309">
                <a:moveTo>
                  <a:pt x="245656" y="287522"/>
                </a:moveTo>
                <a:lnTo>
                  <a:pt x="0" y="169000"/>
                </a:lnTo>
              </a:path>
              <a:path w="245745" h="7560309">
                <a:moveTo>
                  <a:pt x="245656" y="361460"/>
                </a:moveTo>
                <a:lnTo>
                  <a:pt x="0" y="242939"/>
                </a:lnTo>
              </a:path>
              <a:path w="245745" h="7560309">
                <a:moveTo>
                  <a:pt x="245656" y="435388"/>
                </a:moveTo>
                <a:lnTo>
                  <a:pt x="0" y="316867"/>
                </a:lnTo>
              </a:path>
              <a:path w="245745" h="7560309">
                <a:moveTo>
                  <a:pt x="245656" y="509326"/>
                </a:moveTo>
                <a:lnTo>
                  <a:pt x="0" y="390805"/>
                </a:lnTo>
              </a:path>
              <a:path w="245745" h="7560309">
                <a:moveTo>
                  <a:pt x="245656" y="583266"/>
                </a:moveTo>
                <a:lnTo>
                  <a:pt x="0" y="464745"/>
                </a:lnTo>
              </a:path>
              <a:path w="245745" h="7560309">
                <a:moveTo>
                  <a:pt x="245656" y="657192"/>
                </a:moveTo>
                <a:lnTo>
                  <a:pt x="0" y="538671"/>
                </a:lnTo>
              </a:path>
              <a:path w="245745" h="7560309">
                <a:moveTo>
                  <a:pt x="245656" y="731132"/>
                </a:moveTo>
                <a:lnTo>
                  <a:pt x="0" y="612611"/>
                </a:lnTo>
              </a:path>
              <a:path w="245745" h="7560309">
                <a:moveTo>
                  <a:pt x="245656" y="805059"/>
                </a:moveTo>
                <a:lnTo>
                  <a:pt x="0" y="686538"/>
                </a:lnTo>
              </a:path>
              <a:path w="245745" h="7560309">
                <a:moveTo>
                  <a:pt x="245656" y="878998"/>
                </a:moveTo>
                <a:lnTo>
                  <a:pt x="0" y="760477"/>
                </a:lnTo>
              </a:path>
              <a:path w="245745" h="7560309">
                <a:moveTo>
                  <a:pt x="245656" y="952926"/>
                </a:moveTo>
                <a:lnTo>
                  <a:pt x="0" y="834404"/>
                </a:lnTo>
              </a:path>
              <a:path w="245745" h="7560309">
                <a:moveTo>
                  <a:pt x="245656" y="1026864"/>
                </a:moveTo>
                <a:lnTo>
                  <a:pt x="0" y="908343"/>
                </a:lnTo>
              </a:path>
              <a:path w="245745" h="7560309">
                <a:moveTo>
                  <a:pt x="245656" y="1100792"/>
                </a:moveTo>
                <a:lnTo>
                  <a:pt x="0" y="982270"/>
                </a:lnTo>
              </a:path>
              <a:path w="245745" h="7560309">
                <a:moveTo>
                  <a:pt x="245656" y="1174730"/>
                </a:moveTo>
                <a:lnTo>
                  <a:pt x="0" y="1056209"/>
                </a:lnTo>
              </a:path>
              <a:path w="245745" h="7560309">
                <a:moveTo>
                  <a:pt x="245656" y="1248658"/>
                </a:moveTo>
                <a:lnTo>
                  <a:pt x="0" y="1130136"/>
                </a:lnTo>
              </a:path>
              <a:path w="245745" h="7560309">
                <a:moveTo>
                  <a:pt x="245656" y="1322596"/>
                </a:moveTo>
                <a:lnTo>
                  <a:pt x="0" y="1204075"/>
                </a:lnTo>
              </a:path>
              <a:path w="245745" h="7560309">
                <a:moveTo>
                  <a:pt x="245656" y="1396535"/>
                </a:moveTo>
                <a:lnTo>
                  <a:pt x="0" y="1278015"/>
                </a:lnTo>
              </a:path>
              <a:path w="245745" h="7560309">
                <a:moveTo>
                  <a:pt x="245656" y="1470462"/>
                </a:moveTo>
                <a:lnTo>
                  <a:pt x="0" y="1351941"/>
                </a:lnTo>
              </a:path>
              <a:path w="245745" h="7560309">
                <a:moveTo>
                  <a:pt x="245656" y="1544402"/>
                </a:moveTo>
                <a:lnTo>
                  <a:pt x="0" y="1425881"/>
                </a:lnTo>
              </a:path>
              <a:path w="245745" h="7560309">
                <a:moveTo>
                  <a:pt x="245656" y="1618328"/>
                </a:moveTo>
                <a:lnTo>
                  <a:pt x="0" y="1499807"/>
                </a:lnTo>
              </a:path>
              <a:path w="245745" h="7560309">
                <a:moveTo>
                  <a:pt x="245656" y="1692268"/>
                </a:moveTo>
                <a:lnTo>
                  <a:pt x="0" y="1573747"/>
                </a:lnTo>
              </a:path>
              <a:path w="245745" h="7560309">
                <a:moveTo>
                  <a:pt x="245656" y="1766195"/>
                </a:moveTo>
                <a:lnTo>
                  <a:pt x="0" y="1647674"/>
                </a:lnTo>
              </a:path>
              <a:path w="245745" h="7560309">
                <a:moveTo>
                  <a:pt x="245656" y="1840134"/>
                </a:moveTo>
                <a:lnTo>
                  <a:pt x="0" y="1721613"/>
                </a:lnTo>
              </a:path>
              <a:path w="245745" h="7560309">
                <a:moveTo>
                  <a:pt x="245656" y="1914062"/>
                </a:moveTo>
                <a:lnTo>
                  <a:pt x="0" y="1795540"/>
                </a:lnTo>
              </a:path>
              <a:path w="245745" h="7560309">
                <a:moveTo>
                  <a:pt x="245656" y="1988000"/>
                </a:moveTo>
                <a:lnTo>
                  <a:pt x="0" y="1869479"/>
                </a:lnTo>
              </a:path>
              <a:path w="245745" h="7560309">
                <a:moveTo>
                  <a:pt x="245656" y="2061939"/>
                </a:moveTo>
                <a:lnTo>
                  <a:pt x="0" y="1943418"/>
                </a:lnTo>
              </a:path>
              <a:path w="245745" h="7560309">
                <a:moveTo>
                  <a:pt x="245656" y="2135866"/>
                </a:moveTo>
                <a:lnTo>
                  <a:pt x="0" y="2017345"/>
                </a:lnTo>
              </a:path>
              <a:path w="245745" h="7560309">
                <a:moveTo>
                  <a:pt x="245656" y="2209805"/>
                </a:moveTo>
                <a:lnTo>
                  <a:pt x="0" y="2091284"/>
                </a:lnTo>
              </a:path>
              <a:path w="245745" h="7560309">
                <a:moveTo>
                  <a:pt x="245656" y="2283732"/>
                </a:moveTo>
                <a:lnTo>
                  <a:pt x="0" y="2165211"/>
                </a:lnTo>
              </a:path>
              <a:path w="245745" h="7560309">
                <a:moveTo>
                  <a:pt x="245656" y="2357671"/>
                </a:moveTo>
                <a:lnTo>
                  <a:pt x="0" y="2239151"/>
                </a:lnTo>
              </a:path>
              <a:path w="245745" h="7560309">
                <a:moveTo>
                  <a:pt x="245656" y="2431598"/>
                </a:moveTo>
                <a:lnTo>
                  <a:pt x="0" y="2313077"/>
                </a:lnTo>
              </a:path>
              <a:path w="245745" h="7560309">
                <a:moveTo>
                  <a:pt x="245656" y="2505538"/>
                </a:moveTo>
                <a:lnTo>
                  <a:pt x="0" y="2387017"/>
                </a:lnTo>
              </a:path>
              <a:path w="245745" h="7560309">
                <a:moveTo>
                  <a:pt x="245656" y="2579465"/>
                </a:moveTo>
                <a:lnTo>
                  <a:pt x="0" y="2460944"/>
                </a:lnTo>
              </a:path>
              <a:path w="245745" h="7560309">
                <a:moveTo>
                  <a:pt x="245656" y="2653404"/>
                </a:moveTo>
                <a:lnTo>
                  <a:pt x="0" y="2534883"/>
                </a:lnTo>
              </a:path>
              <a:path w="245745" h="7560309">
                <a:moveTo>
                  <a:pt x="245656" y="2727331"/>
                </a:moveTo>
                <a:lnTo>
                  <a:pt x="0" y="2608810"/>
                </a:lnTo>
              </a:path>
              <a:path w="245745" h="7560309">
                <a:moveTo>
                  <a:pt x="245656" y="2801270"/>
                </a:moveTo>
                <a:lnTo>
                  <a:pt x="0" y="2682749"/>
                </a:lnTo>
              </a:path>
              <a:path w="245745" h="7560309">
                <a:moveTo>
                  <a:pt x="245656" y="2875209"/>
                </a:moveTo>
                <a:lnTo>
                  <a:pt x="0" y="2756688"/>
                </a:lnTo>
              </a:path>
              <a:path w="245745" h="7560309">
                <a:moveTo>
                  <a:pt x="245656" y="2949136"/>
                </a:moveTo>
                <a:lnTo>
                  <a:pt x="0" y="2830615"/>
                </a:lnTo>
              </a:path>
              <a:path w="245745" h="7560309">
                <a:moveTo>
                  <a:pt x="245656" y="3023075"/>
                </a:moveTo>
                <a:lnTo>
                  <a:pt x="0" y="2904554"/>
                </a:lnTo>
              </a:path>
              <a:path w="245745" h="7560309">
                <a:moveTo>
                  <a:pt x="245656" y="3097002"/>
                </a:moveTo>
                <a:lnTo>
                  <a:pt x="0" y="2978481"/>
                </a:lnTo>
              </a:path>
              <a:path w="245745" h="7560309">
                <a:moveTo>
                  <a:pt x="245656" y="3170941"/>
                </a:moveTo>
                <a:lnTo>
                  <a:pt x="0" y="3052420"/>
                </a:lnTo>
              </a:path>
              <a:path w="245745" h="7560309">
                <a:moveTo>
                  <a:pt x="245656" y="3244868"/>
                </a:moveTo>
                <a:lnTo>
                  <a:pt x="0" y="3126347"/>
                </a:lnTo>
              </a:path>
              <a:path w="245745" h="7560309">
                <a:moveTo>
                  <a:pt x="245656" y="3318807"/>
                </a:moveTo>
                <a:lnTo>
                  <a:pt x="0" y="3200287"/>
                </a:lnTo>
              </a:path>
              <a:path w="245745" h="7560309">
                <a:moveTo>
                  <a:pt x="245656" y="3392735"/>
                </a:moveTo>
                <a:lnTo>
                  <a:pt x="0" y="3274214"/>
                </a:lnTo>
              </a:path>
              <a:path w="245745" h="7560309">
                <a:moveTo>
                  <a:pt x="245656" y="3466674"/>
                </a:moveTo>
                <a:lnTo>
                  <a:pt x="0" y="3348153"/>
                </a:lnTo>
              </a:path>
              <a:path w="245745" h="7560309">
                <a:moveTo>
                  <a:pt x="245656" y="3540601"/>
                </a:moveTo>
                <a:lnTo>
                  <a:pt x="0" y="3422080"/>
                </a:lnTo>
              </a:path>
              <a:path w="245745" h="7560309">
                <a:moveTo>
                  <a:pt x="245656" y="3614540"/>
                </a:moveTo>
                <a:lnTo>
                  <a:pt x="0" y="3496019"/>
                </a:lnTo>
              </a:path>
              <a:path w="245745" h="7560309">
                <a:moveTo>
                  <a:pt x="245656" y="3688467"/>
                </a:moveTo>
                <a:lnTo>
                  <a:pt x="0" y="3569946"/>
                </a:lnTo>
              </a:path>
              <a:path w="245745" h="7560309">
                <a:moveTo>
                  <a:pt x="245656" y="3762406"/>
                </a:moveTo>
                <a:lnTo>
                  <a:pt x="0" y="3643885"/>
                </a:lnTo>
              </a:path>
              <a:path w="245745" h="7560309">
                <a:moveTo>
                  <a:pt x="245656" y="3836345"/>
                </a:moveTo>
                <a:lnTo>
                  <a:pt x="0" y="3717824"/>
                </a:lnTo>
              </a:path>
              <a:path w="245745" h="7560309">
                <a:moveTo>
                  <a:pt x="245656" y="3910272"/>
                </a:moveTo>
                <a:lnTo>
                  <a:pt x="0" y="3791751"/>
                </a:lnTo>
              </a:path>
              <a:path w="245745" h="7560309">
                <a:moveTo>
                  <a:pt x="245656" y="3984211"/>
                </a:moveTo>
                <a:lnTo>
                  <a:pt x="0" y="3865690"/>
                </a:lnTo>
              </a:path>
              <a:path w="245745" h="7560309">
                <a:moveTo>
                  <a:pt x="245656" y="4058139"/>
                </a:moveTo>
                <a:lnTo>
                  <a:pt x="0" y="3939618"/>
                </a:lnTo>
              </a:path>
              <a:path w="245745" h="7560309">
                <a:moveTo>
                  <a:pt x="245656" y="4132077"/>
                </a:moveTo>
                <a:lnTo>
                  <a:pt x="0" y="4013556"/>
                </a:lnTo>
              </a:path>
              <a:path w="245745" h="7560309">
                <a:moveTo>
                  <a:pt x="245656" y="4206005"/>
                </a:moveTo>
                <a:lnTo>
                  <a:pt x="0" y="4087484"/>
                </a:lnTo>
              </a:path>
              <a:path w="245745" h="7560309">
                <a:moveTo>
                  <a:pt x="245656" y="4279943"/>
                </a:moveTo>
                <a:lnTo>
                  <a:pt x="0" y="4161423"/>
                </a:lnTo>
              </a:path>
              <a:path w="245745" h="7560309">
                <a:moveTo>
                  <a:pt x="245656" y="4353871"/>
                </a:moveTo>
                <a:lnTo>
                  <a:pt x="0" y="4235350"/>
                </a:lnTo>
              </a:path>
              <a:path w="245745" h="7560309">
                <a:moveTo>
                  <a:pt x="245656" y="4427810"/>
                </a:moveTo>
                <a:lnTo>
                  <a:pt x="0" y="4309289"/>
                </a:lnTo>
              </a:path>
              <a:path w="245745" h="7560309">
                <a:moveTo>
                  <a:pt x="245656" y="4501737"/>
                </a:moveTo>
                <a:lnTo>
                  <a:pt x="0" y="4383216"/>
                </a:lnTo>
              </a:path>
              <a:path w="245745" h="7560309">
                <a:moveTo>
                  <a:pt x="245656" y="4575676"/>
                </a:moveTo>
                <a:lnTo>
                  <a:pt x="0" y="4457155"/>
                </a:lnTo>
              </a:path>
              <a:path w="245745" h="7560309">
                <a:moveTo>
                  <a:pt x="245656" y="4649615"/>
                </a:moveTo>
                <a:lnTo>
                  <a:pt x="0" y="4531094"/>
                </a:lnTo>
              </a:path>
              <a:path w="245745" h="7560309">
                <a:moveTo>
                  <a:pt x="245656" y="4723542"/>
                </a:moveTo>
                <a:lnTo>
                  <a:pt x="0" y="4605021"/>
                </a:lnTo>
              </a:path>
              <a:path w="245745" h="7560309">
                <a:moveTo>
                  <a:pt x="245656" y="4797481"/>
                </a:moveTo>
                <a:lnTo>
                  <a:pt x="0" y="4678960"/>
                </a:lnTo>
              </a:path>
              <a:path w="245745" h="7560309">
                <a:moveTo>
                  <a:pt x="245656" y="4871408"/>
                </a:moveTo>
                <a:lnTo>
                  <a:pt x="0" y="4752887"/>
                </a:lnTo>
              </a:path>
              <a:path w="245745" h="7560309">
                <a:moveTo>
                  <a:pt x="245656" y="4945347"/>
                </a:moveTo>
                <a:lnTo>
                  <a:pt x="0" y="4826826"/>
                </a:lnTo>
              </a:path>
              <a:path w="245745" h="7560309">
                <a:moveTo>
                  <a:pt x="245656" y="5019275"/>
                </a:moveTo>
                <a:lnTo>
                  <a:pt x="0" y="4900754"/>
                </a:lnTo>
              </a:path>
              <a:path w="245745" h="7560309">
                <a:moveTo>
                  <a:pt x="245656" y="5093213"/>
                </a:moveTo>
                <a:lnTo>
                  <a:pt x="0" y="4974692"/>
                </a:lnTo>
              </a:path>
              <a:path w="245745" h="7560309">
                <a:moveTo>
                  <a:pt x="245656" y="5167141"/>
                </a:moveTo>
                <a:lnTo>
                  <a:pt x="0" y="5048620"/>
                </a:lnTo>
              </a:path>
              <a:path w="245745" h="7560309">
                <a:moveTo>
                  <a:pt x="245656" y="5241079"/>
                </a:moveTo>
                <a:lnTo>
                  <a:pt x="0" y="5122559"/>
                </a:lnTo>
              </a:path>
              <a:path w="245745" h="7560309">
                <a:moveTo>
                  <a:pt x="245656" y="5315007"/>
                </a:moveTo>
                <a:lnTo>
                  <a:pt x="0" y="5196486"/>
                </a:lnTo>
              </a:path>
              <a:path w="245745" h="7560309">
                <a:moveTo>
                  <a:pt x="245656" y="5388946"/>
                </a:moveTo>
                <a:lnTo>
                  <a:pt x="0" y="5270425"/>
                </a:lnTo>
              </a:path>
              <a:path w="245745" h="7560309">
                <a:moveTo>
                  <a:pt x="245656" y="5462885"/>
                </a:moveTo>
                <a:lnTo>
                  <a:pt x="0" y="5344364"/>
                </a:lnTo>
              </a:path>
              <a:path w="245745" h="7560309">
                <a:moveTo>
                  <a:pt x="245656" y="5536812"/>
                </a:moveTo>
                <a:lnTo>
                  <a:pt x="0" y="5418291"/>
                </a:lnTo>
              </a:path>
              <a:path w="245745" h="7560309">
                <a:moveTo>
                  <a:pt x="245656" y="5610751"/>
                </a:moveTo>
                <a:lnTo>
                  <a:pt x="0" y="5492230"/>
                </a:lnTo>
              </a:path>
              <a:path w="245745" h="7560309">
                <a:moveTo>
                  <a:pt x="245656" y="5684678"/>
                </a:moveTo>
                <a:lnTo>
                  <a:pt x="0" y="5566157"/>
                </a:lnTo>
              </a:path>
              <a:path w="245745" h="7560309">
                <a:moveTo>
                  <a:pt x="245656" y="5758617"/>
                </a:moveTo>
                <a:lnTo>
                  <a:pt x="0" y="5640096"/>
                </a:lnTo>
              </a:path>
              <a:path w="245745" h="7560309">
                <a:moveTo>
                  <a:pt x="245656" y="5832545"/>
                </a:moveTo>
                <a:lnTo>
                  <a:pt x="0" y="5714024"/>
                </a:lnTo>
              </a:path>
              <a:path w="245745" h="7560309">
                <a:moveTo>
                  <a:pt x="245656" y="5906483"/>
                </a:moveTo>
                <a:lnTo>
                  <a:pt x="0" y="5787962"/>
                </a:lnTo>
              </a:path>
              <a:path w="245745" h="7560309">
                <a:moveTo>
                  <a:pt x="245656" y="5980411"/>
                </a:moveTo>
                <a:lnTo>
                  <a:pt x="0" y="5861890"/>
                </a:lnTo>
              </a:path>
              <a:path w="245745" h="7560309">
                <a:moveTo>
                  <a:pt x="245656" y="6054349"/>
                </a:moveTo>
                <a:lnTo>
                  <a:pt x="0" y="5935828"/>
                </a:lnTo>
              </a:path>
              <a:path w="245745" h="7560309">
                <a:moveTo>
                  <a:pt x="245656" y="6128289"/>
                </a:moveTo>
                <a:lnTo>
                  <a:pt x="0" y="6009768"/>
                </a:lnTo>
              </a:path>
              <a:path w="245745" h="7560309">
                <a:moveTo>
                  <a:pt x="245656" y="6202215"/>
                </a:moveTo>
                <a:lnTo>
                  <a:pt x="0" y="6083695"/>
                </a:lnTo>
              </a:path>
              <a:path w="245745" h="7560309">
                <a:moveTo>
                  <a:pt x="245656" y="6276155"/>
                </a:moveTo>
                <a:lnTo>
                  <a:pt x="0" y="6157634"/>
                </a:lnTo>
              </a:path>
              <a:path w="245745" h="7560309">
                <a:moveTo>
                  <a:pt x="245656" y="6350082"/>
                </a:moveTo>
                <a:lnTo>
                  <a:pt x="0" y="6231561"/>
                </a:lnTo>
              </a:path>
              <a:path w="245745" h="7560309">
                <a:moveTo>
                  <a:pt x="245656" y="6424021"/>
                </a:moveTo>
                <a:lnTo>
                  <a:pt x="0" y="6305500"/>
                </a:lnTo>
              </a:path>
              <a:path w="245745" h="7560309">
                <a:moveTo>
                  <a:pt x="245656" y="6497949"/>
                </a:moveTo>
                <a:lnTo>
                  <a:pt x="0" y="6379427"/>
                </a:lnTo>
              </a:path>
              <a:path w="245745" h="7560309">
                <a:moveTo>
                  <a:pt x="245656" y="6571887"/>
                </a:moveTo>
                <a:lnTo>
                  <a:pt x="0" y="6453366"/>
                </a:lnTo>
              </a:path>
              <a:path w="245745" h="7560309">
                <a:moveTo>
                  <a:pt x="245656" y="6645815"/>
                </a:moveTo>
                <a:lnTo>
                  <a:pt x="0" y="6527294"/>
                </a:lnTo>
              </a:path>
              <a:path w="245745" h="7560309">
                <a:moveTo>
                  <a:pt x="245656" y="6719753"/>
                </a:moveTo>
                <a:lnTo>
                  <a:pt x="0" y="6601232"/>
                </a:lnTo>
              </a:path>
              <a:path w="245745" h="7560309">
                <a:moveTo>
                  <a:pt x="245656" y="6793681"/>
                </a:moveTo>
                <a:lnTo>
                  <a:pt x="0" y="6675160"/>
                </a:lnTo>
              </a:path>
              <a:path w="245745" h="7560309">
                <a:moveTo>
                  <a:pt x="245656" y="6867619"/>
                </a:moveTo>
                <a:lnTo>
                  <a:pt x="0" y="6749098"/>
                </a:lnTo>
              </a:path>
              <a:path w="245745" h="7560309">
                <a:moveTo>
                  <a:pt x="245656" y="6941547"/>
                </a:moveTo>
                <a:lnTo>
                  <a:pt x="0" y="6823026"/>
                </a:lnTo>
              </a:path>
              <a:path w="245745" h="7560309">
                <a:moveTo>
                  <a:pt x="245656" y="7015485"/>
                </a:moveTo>
                <a:lnTo>
                  <a:pt x="0" y="6896964"/>
                </a:lnTo>
              </a:path>
              <a:path w="245745" h="7560309">
                <a:moveTo>
                  <a:pt x="245656" y="7089425"/>
                </a:moveTo>
                <a:lnTo>
                  <a:pt x="0" y="6970904"/>
                </a:lnTo>
              </a:path>
              <a:path w="245745" h="7560309">
                <a:moveTo>
                  <a:pt x="245656" y="7163351"/>
                </a:moveTo>
                <a:lnTo>
                  <a:pt x="0" y="7044831"/>
                </a:lnTo>
              </a:path>
              <a:path w="245745" h="7560309">
                <a:moveTo>
                  <a:pt x="245656" y="7237291"/>
                </a:moveTo>
                <a:lnTo>
                  <a:pt x="0" y="7118770"/>
                </a:lnTo>
              </a:path>
              <a:path w="245745" h="7560309">
                <a:moveTo>
                  <a:pt x="245656" y="7311218"/>
                </a:moveTo>
                <a:lnTo>
                  <a:pt x="0" y="7192697"/>
                </a:lnTo>
              </a:path>
              <a:path w="245745" h="7560309">
                <a:moveTo>
                  <a:pt x="245656" y="7385157"/>
                </a:moveTo>
                <a:lnTo>
                  <a:pt x="0" y="7266636"/>
                </a:lnTo>
              </a:path>
              <a:path w="245745" h="7560309">
                <a:moveTo>
                  <a:pt x="245656" y="7459085"/>
                </a:moveTo>
                <a:lnTo>
                  <a:pt x="0" y="7340563"/>
                </a:lnTo>
              </a:path>
              <a:path w="245745" h="7560309">
                <a:moveTo>
                  <a:pt x="245656" y="7533023"/>
                </a:moveTo>
                <a:lnTo>
                  <a:pt x="0" y="7414502"/>
                </a:lnTo>
              </a:path>
              <a:path w="245745" h="7560309">
                <a:moveTo>
                  <a:pt x="148352" y="7560005"/>
                </a:moveTo>
                <a:lnTo>
                  <a:pt x="0" y="7488430"/>
                </a:lnTo>
              </a:path>
            </a:pathLst>
          </a:custGeom>
          <a:ln w="12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194780" y="857583"/>
            <a:ext cx="2644159" cy="475564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118"/>
              </a:spcBef>
            </a:pPr>
            <a:r>
              <a:rPr sz="2992" spc="14" dirty="0">
                <a:solidFill>
                  <a:srgbClr val="414042"/>
                </a:solidFill>
              </a:rPr>
              <a:t>SPÉCIFICITÉS</a:t>
            </a:r>
            <a:endParaRPr sz="2992"/>
          </a:p>
        </p:txBody>
      </p:sp>
      <p:grpSp>
        <p:nvGrpSpPr>
          <p:cNvPr id="11" name="object 11"/>
          <p:cNvGrpSpPr/>
          <p:nvPr/>
        </p:nvGrpSpPr>
        <p:grpSpPr>
          <a:xfrm>
            <a:off x="2039241" y="1991344"/>
            <a:ext cx="509024" cy="389829"/>
            <a:chOff x="872997" y="2196009"/>
            <a:chExt cx="561340" cy="42989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2518" y="2397616"/>
              <a:ext cx="127937" cy="13833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72998" y="2196020"/>
              <a:ext cx="561340" cy="429895"/>
            </a:xfrm>
            <a:custGeom>
              <a:avLst/>
              <a:gdLst/>
              <a:ahLst/>
              <a:cxnLst/>
              <a:rect l="l" t="t" r="r" b="b"/>
              <a:pathLst>
                <a:path w="561340" h="429894">
                  <a:moveTo>
                    <a:pt x="263334" y="273418"/>
                  </a:moveTo>
                  <a:lnTo>
                    <a:pt x="222478" y="240093"/>
                  </a:lnTo>
                  <a:lnTo>
                    <a:pt x="209740" y="258406"/>
                  </a:lnTo>
                  <a:lnTo>
                    <a:pt x="195199" y="273291"/>
                  </a:lnTo>
                  <a:lnTo>
                    <a:pt x="180378" y="284911"/>
                  </a:lnTo>
                  <a:lnTo>
                    <a:pt x="166776" y="293420"/>
                  </a:lnTo>
                  <a:lnTo>
                    <a:pt x="166992" y="293458"/>
                  </a:lnTo>
                  <a:lnTo>
                    <a:pt x="130797" y="312483"/>
                  </a:lnTo>
                  <a:lnTo>
                    <a:pt x="91833" y="326682"/>
                  </a:lnTo>
                  <a:lnTo>
                    <a:pt x="53428" y="332219"/>
                  </a:lnTo>
                  <a:lnTo>
                    <a:pt x="18872" y="325259"/>
                  </a:lnTo>
                  <a:lnTo>
                    <a:pt x="0" y="390258"/>
                  </a:lnTo>
                  <a:lnTo>
                    <a:pt x="15557" y="396354"/>
                  </a:lnTo>
                  <a:lnTo>
                    <a:pt x="31292" y="400519"/>
                  </a:lnTo>
                  <a:lnTo>
                    <a:pt x="47104" y="402920"/>
                  </a:lnTo>
                  <a:lnTo>
                    <a:pt x="62966" y="403682"/>
                  </a:lnTo>
                  <a:lnTo>
                    <a:pt x="112636" y="396798"/>
                  </a:lnTo>
                  <a:lnTo>
                    <a:pt x="158673" y="379539"/>
                  </a:lnTo>
                  <a:lnTo>
                    <a:pt x="199085" y="356997"/>
                  </a:lnTo>
                  <a:lnTo>
                    <a:pt x="231902" y="334276"/>
                  </a:lnTo>
                  <a:lnTo>
                    <a:pt x="231736" y="334200"/>
                  </a:lnTo>
                  <a:lnTo>
                    <a:pt x="232905" y="333375"/>
                  </a:lnTo>
                  <a:lnTo>
                    <a:pt x="232752" y="333298"/>
                  </a:lnTo>
                  <a:lnTo>
                    <a:pt x="234988" y="330835"/>
                  </a:lnTo>
                  <a:lnTo>
                    <a:pt x="243560" y="318477"/>
                  </a:lnTo>
                  <a:lnTo>
                    <a:pt x="250850" y="304939"/>
                  </a:lnTo>
                  <a:lnTo>
                    <a:pt x="255130" y="295490"/>
                  </a:lnTo>
                  <a:lnTo>
                    <a:pt x="258660" y="286753"/>
                  </a:lnTo>
                  <a:lnTo>
                    <a:pt x="263334" y="273418"/>
                  </a:lnTo>
                  <a:close/>
                </a:path>
                <a:path w="561340" h="429894">
                  <a:moveTo>
                    <a:pt x="560870" y="415429"/>
                  </a:moveTo>
                  <a:lnTo>
                    <a:pt x="542378" y="372033"/>
                  </a:lnTo>
                  <a:lnTo>
                    <a:pt x="509333" y="335762"/>
                  </a:lnTo>
                  <a:lnTo>
                    <a:pt x="467423" y="306336"/>
                  </a:lnTo>
                  <a:lnTo>
                    <a:pt x="422376" y="283464"/>
                  </a:lnTo>
                  <a:lnTo>
                    <a:pt x="469049" y="263309"/>
                  </a:lnTo>
                  <a:lnTo>
                    <a:pt x="504609" y="241731"/>
                  </a:lnTo>
                  <a:lnTo>
                    <a:pt x="527265" y="224536"/>
                  </a:lnTo>
                  <a:lnTo>
                    <a:pt x="535228" y="217525"/>
                  </a:lnTo>
                  <a:lnTo>
                    <a:pt x="531952" y="179209"/>
                  </a:lnTo>
                  <a:lnTo>
                    <a:pt x="531241" y="116674"/>
                  </a:lnTo>
                  <a:lnTo>
                    <a:pt x="534428" y="95948"/>
                  </a:lnTo>
                  <a:lnTo>
                    <a:pt x="531164" y="82080"/>
                  </a:lnTo>
                  <a:lnTo>
                    <a:pt x="517512" y="68795"/>
                  </a:lnTo>
                  <a:lnTo>
                    <a:pt x="488137" y="48971"/>
                  </a:lnTo>
                  <a:lnTo>
                    <a:pt x="447662" y="20650"/>
                  </a:lnTo>
                  <a:lnTo>
                    <a:pt x="412292" y="6121"/>
                  </a:lnTo>
                  <a:lnTo>
                    <a:pt x="362356" y="762"/>
                  </a:lnTo>
                  <a:lnTo>
                    <a:pt x="274840" y="0"/>
                  </a:lnTo>
                  <a:lnTo>
                    <a:pt x="210896" y="3479"/>
                  </a:lnTo>
                  <a:lnTo>
                    <a:pt x="158762" y="12255"/>
                  </a:lnTo>
                  <a:lnTo>
                    <a:pt x="118186" y="23774"/>
                  </a:lnTo>
                  <a:lnTo>
                    <a:pt x="45707" y="62826"/>
                  </a:lnTo>
                  <a:lnTo>
                    <a:pt x="20586" y="108864"/>
                  </a:lnTo>
                  <a:lnTo>
                    <a:pt x="20802" y="116674"/>
                  </a:lnTo>
                  <a:lnTo>
                    <a:pt x="20091" y="179209"/>
                  </a:lnTo>
                  <a:lnTo>
                    <a:pt x="16827" y="217525"/>
                  </a:lnTo>
                  <a:lnTo>
                    <a:pt x="47231" y="245833"/>
                  </a:lnTo>
                  <a:lnTo>
                    <a:pt x="99656" y="274205"/>
                  </a:lnTo>
                  <a:lnTo>
                    <a:pt x="145859" y="287362"/>
                  </a:lnTo>
                  <a:lnTo>
                    <a:pt x="156946" y="282067"/>
                  </a:lnTo>
                  <a:lnTo>
                    <a:pt x="172948" y="272427"/>
                  </a:lnTo>
                  <a:lnTo>
                    <a:pt x="190652" y="257873"/>
                  </a:lnTo>
                  <a:lnTo>
                    <a:pt x="206870" y="237871"/>
                  </a:lnTo>
                  <a:lnTo>
                    <a:pt x="174091" y="229552"/>
                  </a:lnTo>
                  <a:lnTo>
                    <a:pt x="127165" y="213169"/>
                  </a:lnTo>
                  <a:lnTo>
                    <a:pt x="78549" y="187782"/>
                  </a:lnTo>
                  <a:lnTo>
                    <a:pt x="40678" y="152450"/>
                  </a:lnTo>
                  <a:lnTo>
                    <a:pt x="83540" y="115519"/>
                  </a:lnTo>
                  <a:lnTo>
                    <a:pt x="136626" y="89331"/>
                  </a:lnTo>
                  <a:lnTo>
                    <a:pt x="192176" y="72440"/>
                  </a:lnTo>
                  <a:lnTo>
                    <a:pt x="242481" y="63385"/>
                  </a:lnTo>
                  <a:lnTo>
                    <a:pt x="279793" y="60693"/>
                  </a:lnTo>
                  <a:lnTo>
                    <a:pt x="313944" y="63385"/>
                  </a:lnTo>
                  <a:lnTo>
                    <a:pt x="362089" y="72440"/>
                  </a:lnTo>
                  <a:lnTo>
                    <a:pt x="416306" y="89331"/>
                  </a:lnTo>
                  <a:lnTo>
                    <a:pt x="468706" y="115519"/>
                  </a:lnTo>
                  <a:lnTo>
                    <a:pt x="511378" y="152450"/>
                  </a:lnTo>
                  <a:lnTo>
                    <a:pt x="479298" y="183591"/>
                  </a:lnTo>
                  <a:lnTo>
                    <a:pt x="437616" y="207175"/>
                  </a:lnTo>
                  <a:lnTo>
                    <a:pt x="394601" y="223824"/>
                  </a:lnTo>
                  <a:lnTo>
                    <a:pt x="358546" y="234175"/>
                  </a:lnTo>
                  <a:lnTo>
                    <a:pt x="364197" y="265023"/>
                  </a:lnTo>
                  <a:lnTo>
                    <a:pt x="360337" y="291630"/>
                  </a:lnTo>
                  <a:lnTo>
                    <a:pt x="350977" y="313182"/>
                  </a:lnTo>
                  <a:lnTo>
                    <a:pt x="340156" y="328891"/>
                  </a:lnTo>
                  <a:lnTo>
                    <a:pt x="391160" y="349173"/>
                  </a:lnTo>
                  <a:lnTo>
                    <a:pt x="439013" y="375297"/>
                  </a:lnTo>
                  <a:lnTo>
                    <a:pt x="474484" y="403377"/>
                  </a:lnTo>
                  <a:lnTo>
                    <a:pt x="488365" y="429564"/>
                  </a:lnTo>
                  <a:lnTo>
                    <a:pt x="560870" y="415429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003244" y="1569637"/>
            <a:ext cx="7827679" cy="4639015"/>
          </a:xfrm>
          <a:prstGeom prst="rect">
            <a:avLst/>
          </a:prstGeom>
        </p:spPr>
        <p:txBody>
          <a:bodyPr vert="horz" wrap="square" lIns="0" tIns="32246" rIns="0" bIns="0" rtlCol="0">
            <a:spAutoFit/>
          </a:bodyPr>
          <a:lstStyle/>
          <a:p>
            <a:pPr marL="11516">
              <a:spcBef>
                <a:spcPts val="254"/>
              </a:spcBef>
            </a:pPr>
            <a:r>
              <a:rPr sz="1723" b="1" spc="-5" dirty="0">
                <a:solidFill>
                  <a:srgbClr val="414042"/>
                </a:solidFill>
                <a:latin typeface="Arial"/>
                <a:cs typeface="Arial"/>
              </a:rPr>
              <a:t>Kumi</a:t>
            </a:r>
            <a:r>
              <a:rPr sz="1723" b="1" spc="-32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23" b="1" spc="-5" dirty="0">
                <a:solidFill>
                  <a:srgbClr val="414042"/>
                </a:solidFill>
                <a:latin typeface="Arial"/>
                <a:cs typeface="Arial"/>
              </a:rPr>
              <a:t>Kata</a:t>
            </a:r>
            <a:r>
              <a:rPr sz="1723" b="1" spc="-32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23" b="1" dirty="0">
                <a:solidFill>
                  <a:srgbClr val="414042"/>
                </a:solidFill>
                <a:latin typeface="Arial"/>
                <a:cs typeface="Arial"/>
              </a:rPr>
              <a:t>:</a:t>
            </a:r>
            <a:endParaRPr sz="1723" dirty="0">
              <a:latin typeface="Arial"/>
              <a:cs typeface="Arial"/>
            </a:endParaRPr>
          </a:p>
          <a:p>
            <a:pPr marL="872364" indent="-127256">
              <a:spcBef>
                <a:spcPts val="150"/>
              </a:spcBef>
              <a:buClr>
                <a:srgbClr val="007AC1"/>
              </a:buClr>
              <a:buFont typeface="Arial"/>
              <a:buChar char="•"/>
              <a:tabLst>
                <a:tab pos="872940" algn="l"/>
              </a:tabLst>
            </a:pP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La</a:t>
            </a:r>
            <a:r>
              <a:rPr sz="1587" spc="-18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b="1" dirty="0">
                <a:solidFill>
                  <a:srgbClr val="F36E31"/>
                </a:solidFill>
                <a:latin typeface="Arial"/>
                <a:cs typeface="Arial"/>
              </a:rPr>
              <a:t>garde</a:t>
            </a:r>
            <a:r>
              <a:rPr sz="1587" b="1" spc="-9" dirty="0">
                <a:solidFill>
                  <a:srgbClr val="F36E31"/>
                </a:solidFill>
                <a:latin typeface="Arial"/>
                <a:cs typeface="Arial"/>
              </a:rPr>
              <a:t> </a:t>
            </a:r>
            <a:r>
              <a:rPr sz="1587" b="1" dirty="0">
                <a:solidFill>
                  <a:srgbClr val="F36E31"/>
                </a:solidFill>
                <a:latin typeface="Arial"/>
                <a:cs typeface="Arial"/>
              </a:rPr>
              <a:t>à</a:t>
            </a:r>
            <a:r>
              <a:rPr sz="1587" b="1" spc="-14" dirty="0">
                <a:solidFill>
                  <a:srgbClr val="F36E31"/>
                </a:solidFill>
                <a:latin typeface="Arial"/>
                <a:cs typeface="Arial"/>
              </a:rPr>
              <a:t> </a:t>
            </a:r>
            <a:r>
              <a:rPr sz="1587" b="1" dirty="0">
                <a:solidFill>
                  <a:srgbClr val="F36E31"/>
                </a:solidFill>
                <a:latin typeface="Arial"/>
                <a:cs typeface="Arial"/>
              </a:rPr>
              <a:t>deux</a:t>
            </a:r>
            <a:r>
              <a:rPr sz="1587" b="1" spc="-9" dirty="0">
                <a:solidFill>
                  <a:srgbClr val="F36E31"/>
                </a:solidFill>
                <a:latin typeface="Arial"/>
                <a:cs typeface="Arial"/>
              </a:rPr>
              <a:t> </a:t>
            </a:r>
            <a:r>
              <a:rPr sz="1587" b="1" spc="-5" dirty="0">
                <a:solidFill>
                  <a:srgbClr val="F36E31"/>
                </a:solidFill>
                <a:latin typeface="Arial"/>
                <a:cs typeface="Arial"/>
              </a:rPr>
              <a:t>mains</a:t>
            </a:r>
            <a:r>
              <a:rPr sz="1587" b="1" spc="-14" dirty="0">
                <a:solidFill>
                  <a:srgbClr val="F36E31"/>
                </a:solidFill>
                <a:latin typeface="Arial"/>
                <a:cs typeface="Arial"/>
              </a:rPr>
              <a:t> </a:t>
            </a:r>
            <a:r>
              <a:rPr sz="1587" b="1" spc="-5" dirty="0">
                <a:solidFill>
                  <a:srgbClr val="F36E31"/>
                </a:solidFill>
                <a:latin typeface="Arial"/>
                <a:cs typeface="Arial"/>
              </a:rPr>
              <a:t>reste</a:t>
            </a:r>
            <a:r>
              <a:rPr sz="1587" b="1" spc="-14" dirty="0">
                <a:solidFill>
                  <a:srgbClr val="F36E31"/>
                </a:solidFill>
                <a:latin typeface="Arial"/>
                <a:cs typeface="Arial"/>
              </a:rPr>
              <a:t> </a:t>
            </a:r>
            <a:r>
              <a:rPr sz="1587" b="1" dirty="0">
                <a:solidFill>
                  <a:srgbClr val="F36E31"/>
                </a:solidFill>
                <a:latin typeface="Arial"/>
                <a:cs typeface="Arial"/>
              </a:rPr>
              <a:t>une</a:t>
            </a:r>
            <a:r>
              <a:rPr sz="1587" b="1" spc="-9" dirty="0">
                <a:solidFill>
                  <a:srgbClr val="F36E31"/>
                </a:solidFill>
                <a:latin typeface="Arial"/>
                <a:cs typeface="Arial"/>
              </a:rPr>
              <a:t> </a:t>
            </a:r>
            <a:r>
              <a:rPr sz="1587" b="1" dirty="0">
                <a:solidFill>
                  <a:srgbClr val="F36E31"/>
                </a:solidFill>
                <a:latin typeface="Arial"/>
                <a:cs typeface="Arial"/>
              </a:rPr>
              <a:t>priorité.</a:t>
            </a:r>
            <a:endParaRPr sz="1587" dirty="0">
              <a:latin typeface="Arial"/>
              <a:cs typeface="Arial"/>
            </a:endParaRPr>
          </a:p>
          <a:p>
            <a:pPr marL="872364" marR="2029758" indent="-126680">
              <a:spcBef>
                <a:spcPts val="1029"/>
              </a:spcBef>
              <a:buClr>
                <a:srgbClr val="007AC1"/>
              </a:buClr>
              <a:buFont typeface="Arial"/>
              <a:buChar char="•"/>
              <a:tabLst>
                <a:tab pos="872940" algn="l"/>
              </a:tabLst>
            </a:pPr>
            <a:r>
              <a:rPr sz="1587" spc="-18" dirty="0">
                <a:solidFill>
                  <a:srgbClr val="414042"/>
                </a:solidFill>
                <a:latin typeface="Microsoft Sans Serif"/>
                <a:cs typeface="Microsoft Sans Serif"/>
              </a:rPr>
              <a:t>Pour</a:t>
            </a:r>
            <a:r>
              <a:rPr sz="1587" spc="9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Microsoft Sans Serif"/>
                <a:cs typeface="Microsoft Sans Serif"/>
              </a:rPr>
              <a:t>toute</a:t>
            </a:r>
            <a:r>
              <a:rPr sz="1587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Microsoft Sans Serif"/>
                <a:cs typeface="Microsoft Sans Serif"/>
              </a:rPr>
              <a:t>phase</a:t>
            </a:r>
            <a:r>
              <a:rPr sz="1587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Microsoft Sans Serif"/>
                <a:cs typeface="Microsoft Sans Serif"/>
              </a:rPr>
              <a:t>d’attaque</a:t>
            </a:r>
            <a:r>
              <a:rPr sz="1587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Microsoft Sans Serif"/>
                <a:cs typeface="Microsoft Sans Serif"/>
              </a:rPr>
              <a:t>à</a:t>
            </a:r>
            <a:r>
              <a:rPr sz="1587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Microsoft Sans Serif"/>
                <a:cs typeface="Microsoft Sans Serif"/>
              </a:rPr>
              <a:t>1</a:t>
            </a:r>
            <a:r>
              <a:rPr sz="1587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Microsoft Sans Serif"/>
                <a:cs typeface="Microsoft Sans Serif"/>
              </a:rPr>
              <a:t>main</a:t>
            </a:r>
            <a:r>
              <a:rPr sz="1587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Microsoft Sans Serif"/>
                <a:cs typeface="Microsoft Sans Serif"/>
              </a:rPr>
              <a:t>qui</a:t>
            </a:r>
            <a:r>
              <a:rPr sz="1587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Microsoft Sans Serif"/>
                <a:cs typeface="Microsoft Sans Serif"/>
              </a:rPr>
              <a:t>aurait</a:t>
            </a:r>
            <a:r>
              <a:rPr sz="1587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Microsoft Sans Serif"/>
                <a:cs typeface="Microsoft Sans Serif"/>
              </a:rPr>
              <a:t>échouée, </a:t>
            </a:r>
            <a:r>
              <a:rPr sz="1587" spc="-40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Microsoft Sans Serif"/>
                <a:cs typeface="Microsoft Sans Serif"/>
              </a:rPr>
              <a:t>un</a:t>
            </a:r>
            <a:r>
              <a:rPr sz="1587" spc="9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Microsoft Sans Serif"/>
                <a:cs typeface="Microsoft Sans Serif"/>
              </a:rPr>
              <a:t>retour</a:t>
            </a:r>
            <a:r>
              <a:rPr sz="1587" spc="9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Microsoft Sans Serif"/>
                <a:cs typeface="Microsoft Sans Serif"/>
              </a:rPr>
              <a:t>à</a:t>
            </a:r>
            <a:r>
              <a:rPr sz="1587" spc="9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Microsoft Sans Serif"/>
                <a:cs typeface="Microsoft Sans Serif"/>
              </a:rPr>
              <a:t>une</a:t>
            </a:r>
            <a:r>
              <a:rPr sz="1587" spc="9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Microsoft Sans Serif"/>
                <a:cs typeface="Microsoft Sans Serif"/>
              </a:rPr>
              <a:t>garde</a:t>
            </a:r>
            <a:r>
              <a:rPr sz="1587" spc="9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Microsoft Sans Serif"/>
                <a:cs typeface="Microsoft Sans Serif"/>
              </a:rPr>
              <a:t>à</a:t>
            </a:r>
            <a:r>
              <a:rPr sz="1587" spc="41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Microsoft Sans Serif"/>
                <a:cs typeface="Microsoft Sans Serif"/>
              </a:rPr>
              <a:t>2</a:t>
            </a:r>
            <a:r>
              <a:rPr sz="1587" spc="9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Microsoft Sans Serif"/>
                <a:cs typeface="Microsoft Sans Serif"/>
              </a:rPr>
              <a:t>mains</a:t>
            </a:r>
            <a:r>
              <a:rPr sz="1587" spc="9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Microsoft Sans Serif"/>
                <a:cs typeface="Microsoft Sans Serif"/>
              </a:rPr>
              <a:t>est</a:t>
            </a:r>
            <a:r>
              <a:rPr sz="1587" spc="9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Microsoft Sans Serif"/>
                <a:cs typeface="Microsoft Sans Serif"/>
              </a:rPr>
              <a:t>nécessaire</a:t>
            </a:r>
            <a:r>
              <a:rPr sz="1587" spc="9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;</a:t>
            </a:r>
            <a:endParaRPr sz="1587" dirty="0">
              <a:latin typeface="Microsoft Sans Serif"/>
              <a:cs typeface="Microsoft Sans Serif"/>
            </a:endParaRPr>
          </a:p>
          <a:p>
            <a:pPr marL="872364" indent="-127256">
              <a:spcBef>
                <a:spcPts val="1029"/>
              </a:spcBef>
              <a:buClr>
                <a:srgbClr val="007AC1"/>
              </a:buClr>
              <a:buFont typeface="Arial"/>
              <a:buChar char="•"/>
              <a:tabLst>
                <a:tab pos="872940" algn="l"/>
              </a:tabLst>
            </a:pPr>
            <a:r>
              <a:rPr sz="1587" b="1" spc="-14" dirty="0">
                <a:solidFill>
                  <a:srgbClr val="414042"/>
                </a:solidFill>
                <a:latin typeface="Tahoma"/>
                <a:cs typeface="Tahoma"/>
              </a:rPr>
              <a:t>C</a:t>
            </a:r>
            <a:r>
              <a:rPr sz="1587" b="1" spc="-9" dirty="0">
                <a:solidFill>
                  <a:srgbClr val="414042"/>
                </a:solidFill>
                <a:latin typeface="Tahoma"/>
                <a:cs typeface="Tahoma"/>
              </a:rPr>
              <a:t>e</a:t>
            </a:r>
            <a:r>
              <a:rPr sz="1587" b="1" spc="-36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1587" b="1" spc="-103" dirty="0">
                <a:solidFill>
                  <a:srgbClr val="414042"/>
                </a:solidFill>
                <a:latin typeface="Tahoma"/>
                <a:cs typeface="Tahoma"/>
              </a:rPr>
              <a:t>kum</a:t>
            </a:r>
            <a:r>
              <a:rPr sz="1587" b="1" spc="-41" dirty="0">
                <a:solidFill>
                  <a:srgbClr val="414042"/>
                </a:solidFill>
                <a:latin typeface="Tahoma"/>
                <a:cs typeface="Tahoma"/>
              </a:rPr>
              <a:t>i</a:t>
            </a:r>
            <a:r>
              <a:rPr sz="1587" b="1" spc="-36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1587" b="1" spc="-103" dirty="0">
                <a:solidFill>
                  <a:srgbClr val="414042"/>
                </a:solidFill>
                <a:latin typeface="Tahoma"/>
                <a:cs typeface="Tahoma"/>
              </a:rPr>
              <a:t>kat</a:t>
            </a:r>
            <a:r>
              <a:rPr sz="1587" b="1" spc="-113" dirty="0">
                <a:solidFill>
                  <a:srgbClr val="414042"/>
                </a:solidFill>
                <a:latin typeface="Tahoma"/>
                <a:cs typeface="Tahoma"/>
              </a:rPr>
              <a:t>a</a:t>
            </a:r>
            <a:r>
              <a:rPr sz="1587" b="1" spc="-36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1587" b="1" spc="-50" dirty="0">
                <a:solidFill>
                  <a:srgbClr val="414042"/>
                </a:solidFill>
                <a:latin typeface="Tahoma"/>
                <a:cs typeface="Tahoma"/>
              </a:rPr>
              <a:t>n’est</a:t>
            </a:r>
            <a:r>
              <a:rPr sz="1587" b="1" spc="-36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1587" b="1" spc="-32" dirty="0">
                <a:solidFill>
                  <a:srgbClr val="414042"/>
                </a:solidFill>
                <a:latin typeface="Tahoma"/>
                <a:cs typeface="Tahoma"/>
              </a:rPr>
              <a:t>pas</a:t>
            </a:r>
            <a:r>
              <a:rPr sz="1587" b="1" spc="-36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1587" b="1" spc="-63" dirty="0">
                <a:solidFill>
                  <a:srgbClr val="414042"/>
                </a:solidFill>
                <a:latin typeface="Tahoma"/>
                <a:cs typeface="Tahoma"/>
              </a:rPr>
              <a:t>autoris</a:t>
            </a:r>
            <a:r>
              <a:rPr sz="1587" b="1" spc="-73" dirty="0">
                <a:solidFill>
                  <a:srgbClr val="414042"/>
                </a:solidFill>
                <a:latin typeface="Tahoma"/>
                <a:cs typeface="Tahoma"/>
              </a:rPr>
              <a:t>é</a:t>
            </a:r>
            <a:r>
              <a:rPr sz="1587" b="1" spc="-36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;</a:t>
            </a:r>
            <a:endParaRPr sz="1587" dirty="0">
              <a:latin typeface="Microsoft Sans Serif"/>
              <a:cs typeface="Microsoft Sans Serif"/>
            </a:endParaRPr>
          </a:p>
          <a:p>
            <a:pPr marL="872364"/>
            <a:r>
              <a:rPr sz="1587" spc="-32" dirty="0">
                <a:solidFill>
                  <a:srgbClr val="414042"/>
                </a:solidFill>
                <a:latin typeface="Microsoft Sans Serif"/>
                <a:cs typeface="Microsoft Sans Serif"/>
              </a:rPr>
              <a:t>L’action</a:t>
            </a:r>
            <a:r>
              <a:rPr sz="1587" spc="5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Microsoft Sans Serif"/>
                <a:cs typeface="Microsoft Sans Serif"/>
              </a:rPr>
              <a:t>doit</a:t>
            </a:r>
            <a:r>
              <a:rPr sz="1587" spc="9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Microsoft Sans Serif"/>
                <a:cs typeface="Microsoft Sans Serif"/>
              </a:rPr>
              <a:t>être</a:t>
            </a:r>
            <a:r>
              <a:rPr sz="1587" spc="9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Microsoft Sans Serif"/>
                <a:cs typeface="Microsoft Sans Serif"/>
              </a:rPr>
              <a:t>immédiatement</a:t>
            </a:r>
            <a:r>
              <a:rPr sz="1587" spc="9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Microsoft Sans Serif"/>
                <a:cs typeface="Microsoft Sans Serif"/>
              </a:rPr>
              <a:t>stoppée</a:t>
            </a:r>
            <a:r>
              <a:rPr sz="1587" spc="9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Microsoft Sans Serif"/>
                <a:cs typeface="Microsoft Sans Serif"/>
              </a:rPr>
              <a:t>par</a:t>
            </a:r>
            <a:r>
              <a:rPr sz="1587" spc="9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Microsoft Sans Serif"/>
                <a:cs typeface="Microsoft Sans Serif"/>
              </a:rPr>
              <a:t>Mate</a:t>
            </a:r>
            <a:endParaRPr sz="1587" dirty="0">
              <a:latin typeface="Microsoft Sans Serif"/>
              <a:cs typeface="Microsoft Sans Serif"/>
            </a:endParaRPr>
          </a:p>
          <a:p>
            <a:pPr marL="872364"/>
            <a:r>
              <a:rPr sz="1587" spc="-18" dirty="0">
                <a:solidFill>
                  <a:srgbClr val="414042"/>
                </a:solidFill>
                <a:latin typeface="Arial MT"/>
                <a:cs typeface="Arial MT"/>
              </a:rPr>
              <a:t>puis</a:t>
            </a:r>
            <a:r>
              <a:rPr sz="1587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Arial MT"/>
                <a:cs typeface="Arial MT"/>
              </a:rPr>
              <a:t>explication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Arial MT"/>
                <a:cs typeface="Arial MT"/>
              </a:rPr>
              <a:t>de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Arial MT"/>
                <a:cs typeface="Arial MT"/>
              </a:rPr>
              <a:t>la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Arial MT"/>
                <a:cs typeface="Arial MT"/>
              </a:rPr>
              <a:t>faute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Arial MT"/>
                <a:cs typeface="Arial MT"/>
              </a:rPr>
              <a:t>et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Arial MT"/>
                <a:cs typeface="Arial MT"/>
              </a:rPr>
              <a:t>pas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Arial MT"/>
                <a:cs typeface="Arial MT"/>
              </a:rPr>
              <a:t>de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Arial MT"/>
                <a:cs typeface="Arial MT"/>
              </a:rPr>
              <a:t>sanction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14" dirty="0">
                <a:solidFill>
                  <a:srgbClr val="414042"/>
                </a:solidFill>
                <a:latin typeface="Arial MT"/>
                <a:cs typeface="Arial MT"/>
              </a:rPr>
              <a:t>(si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Arial MT"/>
                <a:cs typeface="Arial MT"/>
              </a:rPr>
              <a:t>récidive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Arial MT"/>
                <a:cs typeface="Arial MT"/>
              </a:rPr>
              <a:t>=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u="sng" spc="-18" dirty="0">
                <a:solidFill>
                  <a:srgbClr val="414042"/>
                </a:solidFill>
                <a:uFill>
                  <a:solidFill>
                    <a:srgbClr val="414042"/>
                  </a:solidFill>
                </a:uFill>
                <a:latin typeface="Arial MT"/>
                <a:cs typeface="Arial MT"/>
              </a:rPr>
              <a:t>shido</a:t>
            </a:r>
            <a:r>
              <a:rPr sz="1587" spc="-18" dirty="0">
                <a:solidFill>
                  <a:srgbClr val="414042"/>
                </a:solidFill>
                <a:latin typeface="Microsoft Sans Serif"/>
                <a:cs typeface="Microsoft Sans Serif"/>
              </a:rPr>
              <a:t>)</a:t>
            </a:r>
            <a:r>
              <a:rPr sz="1587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;</a:t>
            </a:r>
            <a:endParaRPr sz="1587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1542" dirty="0">
              <a:latin typeface="Microsoft Sans Serif"/>
              <a:cs typeface="Microsoft Sans Serif"/>
            </a:endParaRPr>
          </a:p>
          <a:p>
            <a:pPr marL="11516">
              <a:spcBef>
                <a:spcPts val="1383"/>
              </a:spcBef>
            </a:pPr>
            <a:r>
              <a:rPr sz="1723" b="1" dirty="0">
                <a:solidFill>
                  <a:srgbClr val="414042"/>
                </a:solidFill>
                <a:latin typeface="Arial"/>
                <a:cs typeface="Arial"/>
              </a:rPr>
              <a:t>Précisions</a:t>
            </a:r>
            <a:r>
              <a:rPr sz="1723" b="1" spc="-4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23" b="1" dirty="0">
                <a:solidFill>
                  <a:srgbClr val="414042"/>
                </a:solidFill>
                <a:latin typeface="Arial"/>
                <a:cs typeface="Arial"/>
              </a:rPr>
              <a:t>:</a:t>
            </a:r>
            <a:endParaRPr sz="1723" dirty="0">
              <a:latin typeface="Arial"/>
              <a:cs typeface="Arial"/>
            </a:endParaRPr>
          </a:p>
          <a:p>
            <a:pPr marL="757776" indent="-126680">
              <a:spcBef>
                <a:spcPts val="472"/>
              </a:spcBef>
              <a:buClr>
                <a:srgbClr val="007AC1"/>
              </a:buClr>
              <a:buChar char="•"/>
              <a:tabLst>
                <a:tab pos="758351" algn="l"/>
              </a:tabLst>
            </a:pPr>
            <a:r>
              <a:rPr sz="1587" b="1" spc="-5" dirty="0">
                <a:solidFill>
                  <a:srgbClr val="F36E31"/>
                </a:solidFill>
                <a:latin typeface="Arial"/>
                <a:cs typeface="Arial"/>
              </a:rPr>
              <a:t>Contraintes cervicales </a:t>
            </a:r>
            <a:r>
              <a:rPr sz="1587" spc="-23" dirty="0">
                <a:solidFill>
                  <a:srgbClr val="414042"/>
                </a:solidFill>
                <a:latin typeface="Arial MT"/>
                <a:cs typeface="Arial MT"/>
              </a:rPr>
              <a:t>en</a:t>
            </a:r>
            <a:r>
              <a:rPr sz="1587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Arial MT"/>
                <a:cs typeface="Arial MT"/>
              </a:rPr>
              <a:t>tachi-waza,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Arial MT"/>
                <a:cs typeface="Arial MT"/>
              </a:rPr>
              <a:t>ne-waza</a:t>
            </a:r>
            <a:r>
              <a:rPr sz="1587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Arial MT"/>
                <a:cs typeface="Arial MT"/>
              </a:rPr>
              <a:t>(kata</a:t>
            </a:r>
            <a:r>
              <a:rPr sz="1587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Arial MT"/>
                <a:cs typeface="Arial MT"/>
              </a:rPr>
              <a:t>sankaku)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Arial MT"/>
                <a:cs typeface="Arial MT"/>
              </a:rPr>
              <a:t>:</a:t>
            </a:r>
            <a:endParaRPr sz="1587" dirty="0">
              <a:latin typeface="Arial MT"/>
              <a:cs typeface="Arial MT"/>
            </a:endParaRPr>
          </a:p>
          <a:p>
            <a:pPr marL="757776" marR="4607">
              <a:lnSpc>
                <a:spcPct val="109500"/>
              </a:lnSpc>
            </a:pPr>
            <a:r>
              <a:rPr sz="1587" spc="-14" dirty="0">
                <a:solidFill>
                  <a:srgbClr val="414042"/>
                </a:solidFill>
                <a:latin typeface="Arial MT"/>
                <a:cs typeface="Arial MT"/>
              </a:rPr>
              <a:t>celles-ci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Arial MT"/>
                <a:cs typeface="Arial MT"/>
              </a:rPr>
              <a:t>ne</a:t>
            </a:r>
            <a:r>
              <a:rPr sz="1587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Arial MT"/>
                <a:cs typeface="Arial MT"/>
              </a:rPr>
              <a:t>sont</a:t>
            </a:r>
            <a:r>
              <a:rPr sz="1587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Arial MT"/>
                <a:cs typeface="Arial MT"/>
              </a:rPr>
              <a:t>pas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Arial MT"/>
                <a:cs typeface="Arial MT"/>
              </a:rPr>
              <a:t>tolérées</a:t>
            </a:r>
            <a:r>
              <a:rPr sz="1587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Arial MT"/>
                <a:cs typeface="Arial MT"/>
              </a:rPr>
              <a:t>et</a:t>
            </a:r>
            <a:r>
              <a:rPr sz="1587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Arial MT"/>
                <a:cs typeface="Arial MT"/>
              </a:rPr>
              <a:t>doivent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Arial MT"/>
                <a:cs typeface="Arial MT"/>
              </a:rPr>
              <a:t>être</a:t>
            </a:r>
            <a:r>
              <a:rPr sz="1587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Arial MT"/>
                <a:cs typeface="Arial MT"/>
              </a:rPr>
              <a:t>stoppées</a:t>
            </a:r>
            <a:r>
              <a:rPr sz="1587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Arial MT"/>
                <a:cs typeface="Arial MT"/>
              </a:rPr>
              <a:t>immédiatement</a:t>
            </a:r>
            <a:r>
              <a:rPr sz="1587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Arial MT"/>
                <a:cs typeface="Arial MT"/>
              </a:rPr>
              <a:t>par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Arial MT"/>
                <a:cs typeface="Arial MT"/>
              </a:rPr>
              <a:t>Matte, </a:t>
            </a:r>
            <a:r>
              <a:rPr sz="1587" spc="-426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Arial MT"/>
                <a:cs typeface="Arial MT"/>
              </a:rPr>
              <a:t>puis</a:t>
            </a:r>
            <a:r>
              <a:rPr sz="1587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Arial MT"/>
                <a:cs typeface="Arial MT"/>
              </a:rPr>
              <a:t>explication</a:t>
            </a:r>
            <a:r>
              <a:rPr sz="1587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Arial MT"/>
                <a:cs typeface="Arial MT"/>
              </a:rPr>
              <a:t>de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Arial MT"/>
                <a:cs typeface="Arial MT"/>
              </a:rPr>
              <a:t>la</a:t>
            </a:r>
            <a:r>
              <a:rPr sz="1587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Arial MT"/>
                <a:cs typeface="Arial MT"/>
              </a:rPr>
              <a:t>faute</a:t>
            </a:r>
            <a:r>
              <a:rPr sz="1587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Arial MT"/>
                <a:cs typeface="Arial MT"/>
              </a:rPr>
              <a:t>et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Arial MT"/>
                <a:cs typeface="Arial MT"/>
              </a:rPr>
              <a:t>pas</a:t>
            </a:r>
            <a:r>
              <a:rPr sz="1587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Arial MT"/>
                <a:cs typeface="Arial MT"/>
              </a:rPr>
              <a:t>de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Arial MT"/>
                <a:cs typeface="Arial MT"/>
              </a:rPr>
              <a:t>sanction</a:t>
            </a:r>
            <a:r>
              <a:rPr sz="1587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14" dirty="0">
                <a:solidFill>
                  <a:srgbClr val="414042"/>
                </a:solidFill>
                <a:latin typeface="Arial MT"/>
                <a:cs typeface="Arial MT"/>
              </a:rPr>
              <a:t>(si</a:t>
            </a:r>
            <a:r>
              <a:rPr sz="1587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Arial MT"/>
                <a:cs typeface="Arial MT"/>
              </a:rPr>
              <a:t>récidive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Arial MT"/>
                <a:cs typeface="Arial MT"/>
              </a:rPr>
              <a:t>=</a:t>
            </a:r>
            <a:r>
              <a:rPr sz="1587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u="sng" spc="-18" dirty="0">
                <a:solidFill>
                  <a:srgbClr val="414042"/>
                </a:solidFill>
                <a:uFill>
                  <a:solidFill>
                    <a:srgbClr val="414042"/>
                  </a:solidFill>
                </a:uFill>
                <a:latin typeface="Arial MT"/>
                <a:cs typeface="Arial MT"/>
              </a:rPr>
              <a:t>shido</a:t>
            </a:r>
            <a:r>
              <a:rPr sz="1587" spc="-18" dirty="0">
                <a:solidFill>
                  <a:srgbClr val="414042"/>
                </a:solidFill>
                <a:latin typeface="Microsoft Sans Serif"/>
                <a:cs typeface="Microsoft Sans Serif"/>
              </a:rPr>
              <a:t>)</a:t>
            </a:r>
            <a:r>
              <a:rPr sz="1587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;</a:t>
            </a:r>
            <a:endParaRPr sz="1587" dirty="0">
              <a:latin typeface="Microsoft Sans Serif"/>
              <a:cs typeface="Microsoft Sans Serif"/>
            </a:endParaRPr>
          </a:p>
          <a:p>
            <a:pPr marL="757776" indent="-126680">
              <a:spcBef>
                <a:spcPts val="1211"/>
              </a:spcBef>
              <a:buClr>
                <a:srgbClr val="007AC1"/>
              </a:buClr>
              <a:buFont typeface="Arial"/>
              <a:buChar char="•"/>
              <a:tabLst>
                <a:tab pos="758351" algn="l"/>
              </a:tabLst>
            </a:pPr>
            <a:r>
              <a:rPr sz="1587" spc="-23" dirty="0">
                <a:solidFill>
                  <a:srgbClr val="414042"/>
                </a:solidFill>
                <a:latin typeface="Microsoft Sans Serif"/>
                <a:cs typeface="Microsoft Sans Serif"/>
              </a:rPr>
              <a:t>Clés</a:t>
            </a:r>
            <a:r>
              <a:rPr sz="1587" spc="9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Microsoft Sans Serif"/>
                <a:cs typeface="Microsoft Sans Serif"/>
              </a:rPr>
              <a:t>de</a:t>
            </a:r>
            <a:r>
              <a:rPr sz="1587" spc="9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Microsoft Sans Serif"/>
                <a:cs typeface="Microsoft Sans Serif"/>
              </a:rPr>
              <a:t>bras</a:t>
            </a:r>
            <a:r>
              <a:rPr sz="1587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Microsoft Sans Serif"/>
                <a:cs typeface="Microsoft Sans Serif"/>
              </a:rPr>
              <a:t>et</a:t>
            </a:r>
            <a:r>
              <a:rPr sz="1587" spc="9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Microsoft Sans Serif"/>
                <a:cs typeface="Microsoft Sans Serif"/>
              </a:rPr>
              <a:t>étranglements</a:t>
            </a:r>
            <a:r>
              <a:rPr sz="1587" spc="9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:</a:t>
            </a:r>
            <a:r>
              <a:rPr sz="1587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u="sng" spc="-23" dirty="0">
                <a:solidFill>
                  <a:srgbClr val="414042"/>
                </a:solidFill>
                <a:uFill>
                  <a:solidFill>
                    <a:srgbClr val="414042"/>
                  </a:solidFill>
                </a:uFill>
                <a:latin typeface="Arial MT"/>
                <a:cs typeface="Arial MT"/>
              </a:rPr>
              <a:t>non</a:t>
            </a:r>
            <a:r>
              <a:rPr sz="1587" u="sng" spc="-9" dirty="0">
                <a:solidFill>
                  <a:srgbClr val="414042"/>
                </a:solidFill>
                <a:uFill>
                  <a:solidFill>
                    <a:srgbClr val="414042"/>
                  </a:solidFill>
                </a:uFill>
                <a:latin typeface="Arial MT"/>
                <a:cs typeface="Arial MT"/>
              </a:rPr>
              <a:t> </a:t>
            </a:r>
            <a:r>
              <a:rPr sz="1587" u="sng" spc="-23" dirty="0">
                <a:solidFill>
                  <a:srgbClr val="414042"/>
                </a:solidFill>
                <a:uFill>
                  <a:solidFill>
                    <a:srgbClr val="414042"/>
                  </a:solidFill>
                </a:uFill>
                <a:latin typeface="Arial MT"/>
                <a:cs typeface="Arial MT"/>
              </a:rPr>
              <a:t>autorisés</a:t>
            </a:r>
            <a:r>
              <a:rPr sz="1587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;</a:t>
            </a:r>
            <a:endParaRPr sz="1587" dirty="0">
              <a:latin typeface="Microsoft Sans Serif"/>
              <a:cs typeface="Microsoft Sans Serif"/>
            </a:endParaRPr>
          </a:p>
          <a:p>
            <a:pPr marL="757776" indent="-126680">
              <a:spcBef>
                <a:spcPts val="1211"/>
              </a:spcBef>
              <a:buClr>
                <a:srgbClr val="007AC1"/>
              </a:buClr>
              <a:buFont typeface="Arial"/>
              <a:buChar char="•"/>
              <a:tabLst>
                <a:tab pos="758351" algn="l"/>
              </a:tabLst>
            </a:pPr>
            <a:r>
              <a:rPr sz="1587" spc="-23" dirty="0">
                <a:solidFill>
                  <a:srgbClr val="414042"/>
                </a:solidFill>
                <a:latin typeface="Arial MT"/>
                <a:cs typeface="Arial MT"/>
              </a:rPr>
              <a:t>Retournement</a:t>
            </a:r>
            <a:r>
              <a:rPr sz="1587" spc="-14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Arial MT"/>
                <a:cs typeface="Arial MT"/>
              </a:rPr>
              <a:t>sankaku</a:t>
            </a:r>
            <a:r>
              <a:rPr sz="1587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Arial MT"/>
                <a:cs typeface="Arial MT"/>
              </a:rPr>
              <a:t>autorisé</a:t>
            </a:r>
            <a:r>
              <a:rPr sz="1587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Arial MT"/>
                <a:cs typeface="Arial MT"/>
              </a:rPr>
              <a:t>dans</a:t>
            </a:r>
            <a:r>
              <a:rPr sz="1587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Arial MT"/>
                <a:cs typeface="Arial MT"/>
              </a:rPr>
              <a:t>sa</a:t>
            </a:r>
            <a:r>
              <a:rPr sz="1587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Arial MT"/>
                <a:cs typeface="Arial MT"/>
              </a:rPr>
              <a:t>forme</a:t>
            </a:r>
            <a:r>
              <a:rPr sz="1587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Arial MT"/>
                <a:cs typeface="Arial MT"/>
              </a:rPr>
              <a:t>fondamentale.</a:t>
            </a:r>
            <a:endParaRPr sz="1587" dirty="0">
              <a:latin typeface="Arial MT"/>
              <a:cs typeface="Arial MT"/>
            </a:endParaRPr>
          </a:p>
          <a:p>
            <a:pPr marL="757776">
              <a:spcBef>
                <a:spcPts val="181"/>
              </a:spcBef>
            </a:pPr>
            <a:r>
              <a:rPr sz="1587" spc="-18" dirty="0">
                <a:solidFill>
                  <a:srgbClr val="414042"/>
                </a:solidFill>
                <a:latin typeface="Microsoft Sans Serif"/>
                <a:cs typeface="Microsoft Sans Serif"/>
              </a:rPr>
              <a:t>Sankaku</a:t>
            </a:r>
            <a:r>
              <a:rPr sz="1587" spc="9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Microsoft Sans Serif"/>
                <a:cs typeface="Microsoft Sans Serif"/>
              </a:rPr>
              <a:t>gatame</a:t>
            </a:r>
            <a:r>
              <a:rPr sz="1587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Microsoft Sans Serif"/>
                <a:cs typeface="Microsoft Sans Serif"/>
              </a:rPr>
              <a:t>autorisé</a:t>
            </a:r>
            <a:r>
              <a:rPr sz="1587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Microsoft Sans Serif"/>
                <a:cs typeface="Microsoft Sans Serif"/>
              </a:rPr>
              <a:t>en</a:t>
            </a:r>
            <a:r>
              <a:rPr sz="1587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Microsoft Sans Serif"/>
                <a:cs typeface="Microsoft Sans Serif"/>
              </a:rPr>
              <a:t>décroisant</a:t>
            </a:r>
            <a:r>
              <a:rPr sz="1587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Microsoft Sans Serif"/>
                <a:cs typeface="Microsoft Sans Serif"/>
              </a:rPr>
              <a:t>les</a:t>
            </a:r>
            <a:r>
              <a:rPr sz="1587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Microsoft Sans Serif"/>
                <a:cs typeface="Microsoft Sans Serif"/>
              </a:rPr>
              <a:t>jambes</a:t>
            </a:r>
            <a:r>
              <a:rPr sz="1587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Microsoft Sans Serif"/>
                <a:cs typeface="Microsoft Sans Serif"/>
              </a:rPr>
              <a:t>pour</a:t>
            </a:r>
            <a:r>
              <a:rPr sz="1587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18" dirty="0">
                <a:solidFill>
                  <a:srgbClr val="414042"/>
                </a:solidFill>
                <a:latin typeface="Microsoft Sans Serif"/>
                <a:cs typeface="Microsoft Sans Serif"/>
              </a:rPr>
              <a:t>valider</a:t>
            </a:r>
            <a:r>
              <a:rPr sz="1587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23" dirty="0">
                <a:solidFill>
                  <a:srgbClr val="414042"/>
                </a:solidFill>
                <a:latin typeface="Microsoft Sans Serif"/>
                <a:cs typeface="Microsoft Sans Serif"/>
              </a:rPr>
              <a:t>l’osaekomi.</a:t>
            </a:r>
            <a:endParaRPr sz="1587" dirty="0">
              <a:latin typeface="Microsoft Sans Serif"/>
              <a:cs typeface="Microsoft Sans Serif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252645" y="888796"/>
            <a:ext cx="8042459" cy="3751458"/>
            <a:chOff x="1108333" y="980144"/>
            <a:chExt cx="8869045" cy="4137025"/>
          </a:xfrm>
        </p:grpSpPr>
        <p:sp>
          <p:nvSpPr>
            <p:cNvPr id="16" name="object 16"/>
            <p:cNvSpPr/>
            <p:nvPr/>
          </p:nvSpPr>
          <p:spPr>
            <a:xfrm>
              <a:off x="6283334" y="2053339"/>
              <a:ext cx="318770" cy="318770"/>
            </a:xfrm>
            <a:custGeom>
              <a:avLst/>
              <a:gdLst/>
              <a:ahLst/>
              <a:cxnLst/>
              <a:rect l="l" t="t" r="r" b="b"/>
              <a:pathLst>
                <a:path w="318770" h="318769">
                  <a:moveTo>
                    <a:pt x="180031" y="0"/>
                  </a:moveTo>
                  <a:lnTo>
                    <a:pt x="128639" y="1651"/>
                  </a:lnTo>
                  <a:lnTo>
                    <a:pt x="80376" y="19370"/>
                  </a:lnTo>
                  <a:lnTo>
                    <a:pt x="41454" y="50160"/>
                  </a:lnTo>
                  <a:lnTo>
                    <a:pt x="13965" y="90918"/>
                  </a:lnTo>
                  <a:lnTo>
                    <a:pt x="0" y="138541"/>
                  </a:lnTo>
                  <a:lnTo>
                    <a:pt x="1651" y="189929"/>
                  </a:lnTo>
                  <a:lnTo>
                    <a:pt x="19370" y="238192"/>
                  </a:lnTo>
                  <a:lnTo>
                    <a:pt x="50160" y="277118"/>
                  </a:lnTo>
                  <a:lnTo>
                    <a:pt x="90918" y="304611"/>
                  </a:lnTo>
                  <a:lnTo>
                    <a:pt x="138541" y="318579"/>
                  </a:lnTo>
                  <a:lnTo>
                    <a:pt x="189929" y="316929"/>
                  </a:lnTo>
                  <a:lnTo>
                    <a:pt x="238191" y="299205"/>
                  </a:lnTo>
                  <a:lnTo>
                    <a:pt x="277114" y="268414"/>
                  </a:lnTo>
                  <a:lnTo>
                    <a:pt x="304605" y="227656"/>
                  </a:lnTo>
                  <a:lnTo>
                    <a:pt x="318574" y="180031"/>
                  </a:lnTo>
                  <a:lnTo>
                    <a:pt x="316929" y="128639"/>
                  </a:lnTo>
                  <a:lnTo>
                    <a:pt x="299205" y="80376"/>
                  </a:lnTo>
                  <a:lnTo>
                    <a:pt x="268414" y="41454"/>
                  </a:lnTo>
                  <a:lnTo>
                    <a:pt x="227656" y="13965"/>
                  </a:lnTo>
                  <a:lnTo>
                    <a:pt x="180031" y="0"/>
                  </a:lnTo>
                  <a:close/>
                </a:path>
              </a:pathLst>
            </a:custGeom>
            <a:solidFill>
              <a:srgbClr val="F15C2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63285" y="2085861"/>
              <a:ext cx="136365" cy="24836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108333" y="4798337"/>
              <a:ext cx="318770" cy="318770"/>
            </a:xfrm>
            <a:custGeom>
              <a:avLst/>
              <a:gdLst/>
              <a:ahLst/>
              <a:cxnLst/>
              <a:rect l="l" t="t" r="r" b="b"/>
              <a:pathLst>
                <a:path w="318769" h="318770">
                  <a:moveTo>
                    <a:pt x="180031" y="0"/>
                  </a:moveTo>
                  <a:lnTo>
                    <a:pt x="128639" y="1651"/>
                  </a:lnTo>
                  <a:lnTo>
                    <a:pt x="80376" y="19370"/>
                  </a:lnTo>
                  <a:lnTo>
                    <a:pt x="41454" y="50160"/>
                  </a:lnTo>
                  <a:lnTo>
                    <a:pt x="13965" y="90918"/>
                  </a:lnTo>
                  <a:lnTo>
                    <a:pt x="0" y="138541"/>
                  </a:lnTo>
                  <a:lnTo>
                    <a:pt x="1651" y="189929"/>
                  </a:lnTo>
                  <a:lnTo>
                    <a:pt x="19370" y="238192"/>
                  </a:lnTo>
                  <a:lnTo>
                    <a:pt x="50160" y="277118"/>
                  </a:lnTo>
                  <a:lnTo>
                    <a:pt x="90918" y="304611"/>
                  </a:lnTo>
                  <a:lnTo>
                    <a:pt x="138541" y="318579"/>
                  </a:lnTo>
                  <a:lnTo>
                    <a:pt x="189929" y="316929"/>
                  </a:lnTo>
                  <a:lnTo>
                    <a:pt x="238191" y="299205"/>
                  </a:lnTo>
                  <a:lnTo>
                    <a:pt x="277114" y="268414"/>
                  </a:lnTo>
                  <a:lnTo>
                    <a:pt x="304605" y="227656"/>
                  </a:lnTo>
                  <a:lnTo>
                    <a:pt x="318574" y="180031"/>
                  </a:lnTo>
                  <a:lnTo>
                    <a:pt x="316929" y="128639"/>
                  </a:lnTo>
                  <a:lnTo>
                    <a:pt x="299205" y="80376"/>
                  </a:lnTo>
                  <a:lnTo>
                    <a:pt x="268414" y="41454"/>
                  </a:lnTo>
                  <a:lnTo>
                    <a:pt x="227656" y="13965"/>
                  </a:lnTo>
                  <a:lnTo>
                    <a:pt x="180031" y="0"/>
                  </a:lnTo>
                  <a:close/>
                </a:path>
              </a:pathLst>
            </a:custGeom>
            <a:solidFill>
              <a:srgbClr val="F15C2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88286" y="4830861"/>
              <a:ext cx="136365" cy="24836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97750" y="2428214"/>
              <a:ext cx="1231094" cy="153178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06273" y="980144"/>
              <a:ext cx="2897784" cy="42245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665999" y="3206052"/>
              <a:ext cx="727713" cy="287020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658334" y="3424094"/>
              <a:ext cx="318770" cy="318770"/>
            </a:xfrm>
            <a:custGeom>
              <a:avLst/>
              <a:gdLst/>
              <a:ahLst/>
              <a:cxnLst/>
              <a:rect l="l" t="t" r="r" b="b"/>
              <a:pathLst>
                <a:path w="318770" h="318770">
                  <a:moveTo>
                    <a:pt x="180031" y="0"/>
                  </a:moveTo>
                  <a:lnTo>
                    <a:pt x="128639" y="1651"/>
                  </a:lnTo>
                  <a:lnTo>
                    <a:pt x="80376" y="19370"/>
                  </a:lnTo>
                  <a:lnTo>
                    <a:pt x="41454" y="50160"/>
                  </a:lnTo>
                  <a:lnTo>
                    <a:pt x="13965" y="90918"/>
                  </a:lnTo>
                  <a:lnTo>
                    <a:pt x="0" y="138541"/>
                  </a:lnTo>
                  <a:lnTo>
                    <a:pt x="1651" y="189929"/>
                  </a:lnTo>
                  <a:lnTo>
                    <a:pt x="19370" y="238192"/>
                  </a:lnTo>
                  <a:lnTo>
                    <a:pt x="50160" y="277118"/>
                  </a:lnTo>
                  <a:lnTo>
                    <a:pt x="90918" y="304611"/>
                  </a:lnTo>
                  <a:lnTo>
                    <a:pt x="138541" y="318579"/>
                  </a:lnTo>
                  <a:lnTo>
                    <a:pt x="189929" y="316929"/>
                  </a:lnTo>
                  <a:lnTo>
                    <a:pt x="238191" y="299205"/>
                  </a:lnTo>
                  <a:lnTo>
                    <a:pt x="277114" y="268414"/>
                  </a:lnTo>
                  <a:lnTo>
                    <a:pt x="304605" y="227656"/>
                  </a:lnTo>
                  <a:lnTo>
                    <a:pt x="318574" y="180031"/>
                  </a:lnTo>
                  <a:lnTo>
                    <a:pt x="316929" y="128639"/>
                  </a:lnTo>
                  <a:lnTo>
                    <a:pt x="299205" y="80376"/>
                  </a:lnTo>
                  <a:lnTo>
                    <a:pt x="268414" y="41454"/>
                  </a:lnTo>
                  <a:lnTo>
                    <a:pt x="227656" y="13965"/>
                  </a:lnTo>
                  <a:lnTo>
                    <a:pt x="180031" y="0"/>
                  </a:lnTo>
                  <a:close/>
                </a:path>
              </a:pathLst>
            </a:custGeom>
            <a:solidFill>
              <a:srgbClr val="F15C2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38285" y="3456619"/>
              <a:ext cx="136365" cy="248362"/>
            </a:xfrm>
            <a:prstGeom prst="rect">
              <a:avLst/>
            </a:prstGeom>
          </p:spPr>
        </p:pic>
      </p:grp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xfrm>
            <a:off x="12709578" y="5754546"/>
            <a:ext cx="663416" cy="12824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34549">
              <a:lnSpc>
                <a:spcPts val="970"/>
              </a:lnSpc>
            </a:pPr>
            <a:fld id="{81D60167-4931-47E6-BA6A-407CBD079E47}" type="slidenum">
              <a:rPr spc="-5" dirty="0"/>
              <a:pPr marL="34549">
                <a:lnSpc>
                  <a:spcPts val="970"/>
                </a:lnSpc>
              </a:pPr>
              <a:t>13</a:t>
            </a:fld>
            <a:endParaRPr spc="-5" dirty="0"/>
          </a:p>
        </p:txBody>
      </p:sp>
      <p:sp>
        <p:nvSpPr>
          <p:cNvPr id="26" name="object 26"/>
          <p:cNvSpPr txBox="1">
            <a:spLocks noGrp="1"/>
          </p:cNvSpPr>
          <p:nvPr>
            <p:ph type="ftr" sz="quarter" idx="5"/>
          </p:nvPr>
        </p:nvSpPr>
        <p:spPr>
          <a:xfrm>
            <a:off x="1247607" y="0"/>
            <a:ext cx="0" cy="73096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>
              <a:lnSpc>
                <a:spcPts val="970"/>
              </a:lnSpc>
            </a:pPr>
            <a:r>
              <a:rPr spc="9" dirty="0"/>
              <a:t>Arbitrage</a:t>
            </a:r>
            <a:r>
              <a:rPr spc="5" dirty="0"/>
              <a:t> </a:t>
            </a:r>
            <a:r>
              <a:rPr spc="-5" dirty="0"/>
              <a:t>National</a:t>
            </a:r>
            <a:r>
              <a:rPr spc="9" dirty="0"/>
              <a:t> Judo</a:t>
            </a:r>
            <a:r>
              <a:rPr spc="5" dirty="0"/>
              <a:t> </a:t>
            </a:r>
            <a:r>
              <a:rPr spc="-5" dirty="0"/>
              <a:t>«</a:t>
            </a:r>
            <a:r>
              <a:rPr spc="9" dirty="0"/>
              <a:t> </a:t>
            </a:r>
            <a:r>
              <a:rPr spc="-5" dirty="0"/>
              <a:t>à</a:t>
            </a:r>
            <a:r>
              <a:rPr spc="9" dirty="0"/>
              <a:t> </a:t>
            </a:r>
            <a:r>
              <a:rPr spc="5" dirty="0"/>
              <a:t>vocation </a:t>
            </a:r>
            <a:r>
              <a:rPr spc="18" dirty="0"/>
              <a:t>pédagogique</a:t>
            </a:r>
            <a:r>
              <a:rPr spc="9" dirty="0"/>
              <a:t> </a:t>
            </a:r>
            <a:r>
              <a:rPr spc="-5" dirty="0"/>
              <a:t>»</a:t>
            </a:r>
            <a:r>
              <a:rPr spc="9" dirty="0"/>
              <a:t> </a:t>
            </a:r>
            <a:r>
              <a:rPr dirty="0"/>
              <a:t>-</a:t>
            </a:r>
            <a:r>
              <a:rPr spc="5" dirty="0"/>
              <a:t> Septembre</a:t>
            </a:r>
            <a:r>
              <a:rPr spc="9" dirty="0"/>
              <a:t> </a:t>
            </a:r>
            <a:r>
              <a:rPr spc="-5" dirty="0"/>
              <a:t>2022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23DB8DE-E42A-D15A-8A83-483F936DF1BB}"/>
              </a:ext>
            </a:extLst>
          </p:cNvPr>
          <p:cNvSpPr txBox="1"/>
          <p:nvPr/>
        </p:nvSpPr>
        <p:spPr>
          <a:xfrm>
            <a:off x="8962061" y="469672"/>
            <a:ext cx="1426539" cy="372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39263" y="615886"/>
            <a:ext cx="827713" cy="1852912"/>
            <a:chOff x="684004" y="672557"/>
            <a:chExt cx="912784" cy="2043350"/>
          </a:xfrm>
        </p:grpSpPr>
        <p:sp>
          <p:nvSpPr>
            <p:cNvPr id="3" name="object 3"/>
            <p:cNvSpPr/>
            <p:nvPr/>
          </p:nvSpPr>
          <p:spPr>
            <a:xfrm>
              <a:off x="684004" y="826489"/>
              <a:ext cx="275590" cy="548640"/>
            </a:xfrm>
            <a:custGeom>
              <a:avLst/>
              <a:gdLst/>
              <a:ahLst/>
              <a:cxnLst/>
              <a:rect l="l" t="t" r="r" b="b"/>
              <a:pathLst>
                <a:path w="275590" h="548640">
                  <a:moveTo>
                    <a:pt x="246468" y="0"/>
                  </a:moveTo>
                  <a:lnTo>
                    <a:pt x="28752" y="0"/>
                  </a:lnTo>
                  <a:lnTo>
                    <a:pt x="17589" y="2652"/>
                  </a:lnTo>
                  <a:lnTo>
                    <a:pt x="8447" y="9875"/>
                  </a:lnTo>
                  <a:lnTo>
                    <a:pt x="2269" y="20568"/>
                  </a:lnTo>
                  <a:lnTo>
                    <a:pt x="0" y="33629"/>
                  </a:lnTo>
                  <a:lnTo>
                    <a:pt x="0" y="175844"/>
                  </a:lnTo>
                  <a:lnTo>
                    <a:pt x="2269" y="188905"/>
                  </a:lnTo>
                  <a:lnTo>
                    <a:pt x="8447" y="199597"/>
                  </a:lnTo>
                  <a:lnTo>
                    <a:pt x="17589" y="206821"/>
                  </a:lnTo>
                  <a:lnTo>
                    <a:pt x="28752" y="209473"/>
                  </a:lnTo>
                  <a:lnTo>
                    <a:pt x="39915" y="206821"/>
                  </a:lnTo>
                  <a:lnTo>
                    <a:pt x="49058" y="199597"/>
                  </a:lnTo>
                  <a:lnTo>
                    <a:pt x="55236" y="188905"/>
                  </a:lnTo>
                  <a:lnTo>
                    <a:pt x="57505" y="175844"/>
                  </a:lnTo>
                  <a:lnTo>
                    <a:pt x="57505" y="68567"/>
                  </a:lnTo>
                  <a:lnTo>
                    <a:pt x="65557" y="68567"/>
                  </a:lnTo>
                  <a:lnTo>
                    <a:pt x="65557" y="510197"/>
                  </a:lnTo>
                  <a:lnTo>
                    <a:pt x="68182" y="525070"/>
                  </a:lnTo>
                  <a:lnTo>
                    <a:pt x="75331" y="537249"/>
                  </a:lnTo>
                  <a:lnTo>
                    <a:pt x="85911" y="545478"/>
                  </a:lnTo>
                  <a:lnTo>
                    <a:pt x="98831" y="548500"/>
                  </a:lnTo>
                  <a:lnTo>
                    <a:pt x="111751" y="545478"/>
                  </a:lnTo>
                  <a:lnTo>
                    <a:pt x="122331" y="537249"/>
                  </a:lnTo>
                  <a:lnTo>
                    <a:pt x="129479" y="525070"/>
                  </a:lnTo>
                  <a:lnTo>
                    <a:pt x="132105" y="510197"/>
                  </a:lnTo>
                  <a:lnTo>
                    <a:pt x="132105" y="238010"/>
                  </a:lnTo>
                  <a:lnTo>
                    <a:pt x="143116" y="238010"/>
                  </a:lnTo>
                  <a:lnTo>
                    <a:pt x="143116" y="510197"/>
                  </a:lnTo>
                  <a:lnTo>
                    <a:pt x="145740" y="525070"/>
                  </a:lnTo>
                  <a:lnTo>
                    <a:pt x="152885" y="537249"/>
                  </a:lnTo>
                  <a:lnTo>
                    <a:pt x="163465" y="545478"/>
                  </a:lnTo>
                  <a:lnTo>
                    <a:pt x="176390" y="548500"/>
                  </a:lnTo>
                  <a:lnTo>
                    <a:pt x="189309" y="545478"/>
                  </a:lnTo>
                  <a:lnTo>
                    <a:pt x="199890" y="537249"/>
                  </a:lnTo>
                  <a:lnTo>
                    <a:pt x="207038" y="525070"/>
                  </a:lnTo>
                  <a:lnTo>
                    <a:pt x="209664" y="510197"/>
                  </a:lnTo>
                  <a:lnTo>
                    <a:pt x="209664" y="68567"/>
                  </a:lnTo>
                  <a:lnTo>
                    <a:pt x="217716" y="68567"/>
                  </a:lnTo>
                  <a:lnTo>
                    <a:pt x="217716" y="175844"/>
                  </a:lnTo>
                  <a:lnTo>
                    <a:pt x="219985" y="188905"/>
                  </a:lnTo>
                  <a:lnTo>
                    <a:pt x="226163" y="199597"/>
                  </a:lnTo>
                  <a:lnTo>
                    <a:pt x="235305" y="206821"/>
                  </a:lnTo>
                  <a:lnTo>
                    <a:pt x="246468" y="209473"/>
                  </a:lnTo>
                  <a:lnTo>
                    <a:pt x="257632" y="206821"/>
                  </a:lnTo>
                  <a:lnTo>
                    <a:pt x="266774" y="199597"/>
                  </a:lnTo>
                  <a:lnTo>
                    <a:pt x="272952" y="188905"/>
                  </a:lnTo>
                  <a:lnTo>
                    <a:pt x="275221" y="175844"/>
                  </a:lnTo>
                  <a:lnTo>
                    <a:pt x="275221" y="33629"/>
                  </a:lnTo>
                  <a:lnTo>
                    <a:pt x="272952" y="20568"/>
                  </a:lnTo>
                  <a:lnTo>
                    <a:pt x="266774" y="9875"/>
                  </a:lnTo>
                  <a:lnTo>
                    <a:pt x="257632" y="2652"/>
                  </a:lnTo>
                  <a:lnTo>
                    <a:pt x="246468" y="0"/>
                  </a:lnTo>
                  <a:close/>
                </a:path>
              </a:pathLst>
            </a:custGeom>
            <a:solidFill>
              <a:srgbClr val="BBB7B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3620" y="672557"/>
              <a:ext cx="135991" cy="13599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15498" y="910167"/>
              <a:ext cx="275590" cy="461645"/>
            </a:xfrm>
            <a:custGeom>
              <a:avLst/>
              <a:gdLst/>
              <a:ahLst/>
              <a:cxnLst/>
              <a:rect l="l" t="t" r="r" b="b"/>
              <a:pathLst>
                <a:path w="275590" h="461644">
                  <a:moveTo>
                    <a:pt x="246468" y="0"/>
                  </a:moveTo>
                  <a:lnTo>
                    <a:pt x="28752" y="0"/>
                  </a:lnTo>
                  <a:lnTo>
                    <a:pt x="17589" y="2654"/>
                  </a:lnTo>
                  <a:lnTo>
                    <a:pt x="8447" y="9880"/>
                  </a:lnTo>
                  <a:lnTo>
                    <a:pt x="2269" y="20574"/>
                  </a:lnTo>
                  <a:lnTo>
                    <a:pt x="0" y="33629"/>
                  </a:lnTo>
                  <a:lnTo>
                    <a:pt x="0" y="146812"/>
                  </a:lnTo>
                  <a:lnTo>
                    <a:pt x="2269" y="159872"/>
                  </a:lnTo>
                  <a:lnTo>
                    <a:pt x="8447" y="170565"/>
                  </a:lnTo>
                  <a:lnTo>
                    <a:pt x="17589" y="177789"/>
                  </a:lnTo>
                  <a:lnTo>
                    <a:pt x="28752" y="180441"/>
                  </a:lnTo>
                  <a:lnTo>
                    <a:pt x="39915" y="177789"/>
                  </a:lnTo>
                  <a:lnTo>
                    <a:pt x="49058" y="170565"/>
                  </a:lnTo>
                  <a:lnTo>
                    <a:pt x="55236" y="159872"/>
                  </a:lnTo>
                  <a:lnTo>
                    <a:pt x="57505" y="146812"/>
                  </a:lnTo>
                  <a:lnTo>
                    <a:pt x="57505" y="68567"/>
                  </a:lnTo>
                  <a:lnTo>
                    <a:pt x="65557" y="68567"/>
                  </a:lnTo>
                  <a:lnTo>
                    <a:pt x="65557" y="423087"/>
                  </a:lnTo>
                  <a:lnTo>
                    <a:pt x="68182" y="437961"/>
                  </a:lnTo>
                  <a:lnTo>
                    <a:pt x="75331" y="450140"/>
                  </a:lnTo>
                  <a:lnTo>
                    <a:pt x="85911" y="458368"/>
                  </a:lnTo>
                  <a:lnTo>
                    <a:pt x="98831" y="461391"/>
                  </a:lnTo>
                  <a:lnTo>
                    <a:pt x="111751" y="458368"/>
                  </a:lnTo>
                  <a:lnTo>
                    <a:pt x="122331" y="450140"/>
                  </a:lnTo>
                  <a:lnTo>
                    <a:pt x="129479" y="437961"/>
                  </a:lnTo>
                  <a:lnTo>
                    <a:pt x="132105" y="423087"/>
                  </a:lnTo>
                  <a:lnTo>
                    <a:pt x="132105" y="208965"/>
                  </a:lnTo>
                  <a:lnTo>
                    <a:pt x="143116" y="208965"/>
                  </a:lnTo>
                  <a:lnTo>
                    <a:pt x="143116" y="423087"/>
                  </a:lnTo>
                  <a:lnTo>
                    <a:pt x="145740" y="437961"/>
                  </a:lnTo>
                  <a:lnTo>
                    <a:pt x="152885" y="450140"/>
                  </a:lnTo>
                  <a:lnTo>
                    <a:pt x="163465" y="458368"/>
                  </a:lnTo>
                  <a:lnTo>
                    <a:pt x="176390" y="461391"/>
                  </a:lnTo>
                  <a:lnTo>
                    <a:pt x="189309" y="458368"/>
                  </a:lnTo>
                  <a:lnTo>
                    <a:pt x="199890" y="450140"/>
                  </a:lnTo>
                  <a:lnTo>
                    <a:pt x="207038" y="437961"/>
                  </a:lnTo>
                  <a:lnTo>
                    <a:pt x="209664" y="423087"/>
                  </a:lnTo>
                  <a:lnTo>
                    <a:pt x="209664" y="68567"/>
                  </a:lnTo>
                  <a:lnTo>
                    <a:pt x="217716" y="68567"/>
                  </a:lnTo>
                  <a:lnTo>
                    <a:pt x="217716" y="146812"/>
                  </a:lnTo>
                  <a:lnTo>
                    <a:pt x="219985" y="159872"/>
                  </a:lnTo>
                  <a:lnTo>
                    <a:pt x="226163" y="170565"/>
                  </a:lnTo>
                  <a:lnTo>
                    <a:pt x="235305" y="177789"/>
                  </a:lnTo>
                  <a:lnTo>
                    <a:pt x="246468" y="180441"/>
                  </a:lnTo>
                  <a:lnTo>
                    <a:pt x="257632" y="177789"/>
                  </a:lnTo>
                  <a:lnTo>
                    <a:pt x="266774" y="170565"/>
                  </a:lnTo>
                  <a:lnTo>
                    <a:pt x="272952" y="159872"/>
                  </a:lnTo>
                  <a:lnTo>
                    <a:pt x="275221" y="146812"/>
                  </a:lnTo>
                  <a:lnTo>
                    <a:pt x="275221" y="33629"/>
                  </a:lnTo>
                  <a:lnTo>
                    <a:pt x="272952" y="20574"/>
                  </a:lnTo>
                  <a:lnTo>
                    <a:pt x="266774" y="9880"/>
                  </a:lnTo>
                  <a:lnTo>
                    <a:pt x="257632" y="2654"/>
                  </a:lnTo>
                  <a:lnTo>
                    <a:pt x="246468" y="0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5114" y="756235"/>
              <a:ext cx="135991" cy="13599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21198" y="987408"/>
              <a:ext cx="275590" cy="384175"/>
            </a:xfrm>
            <a:custGeom>
              <a:avLst/>
              <a:gdLst/>
              <a:ahLst/>
              <a:cxnLst/>
              <a:rect l="l" t="t" r="r" b="b"/>
              <a:pathLst>
                <a:path w="275590" h="384175">
                  <a:moveTo>
                    <a:pt x="246468" y="0"/>
                  </a:moveTo>
                  <a:lnTo>
                    <a:pt x="28752" y="0"/>
                  </a:lnTo>
                  <a:lnTo>
                    <a:pt x="17589" y="2654"/>
                  </a:lnTo>
                  <a:lnTo>
                    <a:pt x="8447" y="9880"/>
                  </a:lnTo>
                  <a:lnTo>
                    <a:pt x="2269" y="20574"/>
                  </a:lnTo>
                  <a:lnTo>
                    <a:pt x="0" y="33629"/>
                  </a:lnTo>
                  <a:lnTo>
                    <a:pt x="0" y="127444"/>
                  </a:lnTo>
                  <a:lnTo>
                    <a:pt x="2269" y="140512"/>
                  </a:lnTo>
                  <a:lnTo>
                    <a:pt x="8447" y="151209"/>
                  </a:lnTo>
                  <a:lnTo>
                    <a:pt x="17589" y="158434"/>
                  </a:lnTo>
                  <a:lnTo>
                    <a:pt x="28752" y="161086"/>
                  </a:lnTo>
                  <a:lnTo>
                    <a:pt x="39915" y="158434"/>
                  </a:lnTo>
                  <a:lnTo>
                    <a:pt x="49058" y="151209"/>
                  </a:lnTo>
                  <a:lnTo>
                    <a:pt x="55236" y="140512"/>
                  </a:lnTo>
                  <a:lnTo>
                    <a:pt x="57505" y="127444"/>
                  </a:lnTo>
                  <a:lnTo>
                    <a:pt x="57505" y="68567"/>
                  </a:lnTo>
                  <a:lnTo>
                    <a:pt x="65557" y="68567"/>
                  </a:lnTo>
                  <a:lnTo>
                    <a:pt x="65557" y="345668"/>
                  </a:lnTo>
                  <a:lnTo>
                    <a:pt x="68182" y="360542"/>
                  </a:lnTo>
                  <a:lnTo>
                    <a:pt x="75331" y="372721"/>
                  </a:lnTo>
                  <a:lnTo>
                    <a:pt x="85911" y="380949"/>
                  </a:lnTo>
                  <a:lnTo>
                    <a:pt x="98831" y="383971"/>
                  </a:lnTo>
                  <a:lnTo>
                    <a:pt x="111751" y="380949"/>
                  </a:lnTo>
                  <a:lnTo>
                    <a:pt x="122331" y="372721"/>
                  </a:lnTo>
                  <a:lnTo>
                    <a:pt x="129479" y="360542"/>
                  </a:lnTo>
                  <a:lnTo>
                    <a:pt x="132105" y="345668"/>
                  </a:lnTo>
                  <a:lnTo>
                    <a:pt x="132105" y="189611"/>
                  </a:lnTo>
                  <a:lnTo>
                    <a:pt x="143116" y="189611"/>
                  </a:lnTo>
                  <a:lnTo>
                    <a:pt x="143116" y="345668"/>
                  </a:lnTo>
                  <a:lnTo>
                    <a:pt x="145741" y="360542"/>
                  </a:lnTo>
                  <a:lnTo>
                    <a:pt x="152890" y="372721"/>
                  </a:lnTo>
                  <a:lnTo>
                    <a:pt x="163470" y="380949"/>
                  </a:lnTo>
                  <a:lnTo>
                    <a:pt x="176390" y="383971"/>
                  </a:lnTo>
                  <a:lnTo>
                    <a:pt x="189309" y="380949"/>
                  </a:lnTo>
                  <a:lnTo>
                    <a:pt x="199890" y="372721"/>
                  </a:lnTo>
                  <a:lnTo>
                    <a:pt x="207038" y="360542"/>
                  </a:lnTo>
                  <a:lnTo>
                    <a:pt x="209664" y="345668"/>
                  </a:lnTo>
                  <a:lnTo>
                    <a:pt x="209664" y="68567"/>
                  </a:lnTo>
                  <a:lnTo>
                    <a:pt x="217716" y="68567"/>
                  </a:lnTo>
                  <a:lnTo>
                    <a:pt x="217716" y="127444"/>
                  </a:lnTo>
                  <a:lnTo>
                    <a:pt x="219985" y="140512"/>
                  </a:lnTo>
                  <a:lnTo>
                    <a:pt x="226163" y="151209"/>
                  </a:lnTo>
                  <a:lnTo>
                    <a:pt x="235305" y="158434"/>
                  </a:lnTo>
                  <a:lnTo>
                    <a:pt x="246468" y="161086"/>
                  </a:lnTo>
                  <a:lnTo>
                    <a:pt x="257637" y="158434"/>
                  </a:lnTo>
                  <a:lnTo>
                    <a:pt x="266779" y="151209"/>
                  </a:lnTo>
                  <a:lnTo>
                    <a:pt x="272954" y="140512"/>
                  </a:lnTo>
                  <a:lnTo>
                    <a:pt x="275221" y="127444"/>
                  </a:lnTo>
                  <a:lnTo>
                    <a:pt x="275221" y="33629"/>
                  </a:lnTo>
                  <a:lnTo>
                    <a:pt x="272954" y="20574"/>
                  </a:lnTo>
                  <a:lnTo>
                    <a:pt x="266779" y="9880"/>
                  </a:lnTo>
                  <a:lnTo>
                    <a:pt x="257637" y="2654"/>
                  </a:lnTo>
                  <a:lnTo>
                    <a:pt x="246468" y="0"/>
                  </a:lnTo>
                  <a:close/>
                </a:path>
              </a:pathLst>
            </a:custGeom>
            <a:solidFill>
              <a:srgbClr val="BBB7B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90816" y="833476"/>
              <a:ext cx="135991" cy="13599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 rot="20400325">
              <a:off x="1092518" y="2487615"/>
              <a:ext cx="127937" cy="138333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72998" y="2286012"/>
              <a:ext cx="561340" cy="429895"/>
            </a:xfrm>
            <a:custGeom>
              <a:avLst/>
              <a:gdLst/>
              <a:ahLst/>
              <a:cxnLst/>
              <a:rect l="l" t="t" r="r" b="b"/>
              <a:pathLst>
                <a:path w="561340" h="429894">
                  <a:moveTo>
                    <a:pt x="263334" y="273418"/>
                  </a:moveTo>
                  <a:lnTo>
                    <a:pt x="222478" y="240093"/>
                  </a:lnTo>
                  <a:lnTo>
                    <a:pt x="209740" y="258419"/>
                  </a:lnTo>
                  <a:lnTo>
                    <a:pt x="195199" y="273304"/>
                  </a:lnTo>
                  <a:lnTo>
                    <a:pt x="180378" y="284911"/>
                  </a:lnTo>
                  <a:lnTo>
                    <a:pt x="166776" y="293420"/>
                  </a:lnTo>
                  <a:lnTo>
                    <a:pt x="166992" y="293458"/>
                  </a:lnTo>
                  <a:lnTo>
                    <a:pt x="130797" y="312496"/>
                  </a:lnTo>
                  <a:lnTo>
                    <a:pt x="91833" y="326694"/>
                  </a:lnTo>
                  <a:lnTo>
                    <a:pt x="53428" y="332232"/>
                  </a:lnTo>
                  <a:lnTo>
                    <a:pt x="18872" y="325259"/>
                  </a:lnTo>
                  <a:lnTo>
                    <a:pt x="0" y="390258"/>
                  </a:lnTo>
                  <a:lnTo>
                    <a:pt x="15557" y="396354"/>
                  </a:lnTo>
                  <a:lnTo>
                    <a:pt x="31292" y="400532"/>
                  </a:lnTo>
                  <a:lnTo>
                    <a:pt x="47104" y="402920"/>
                  </a:lnTo>
                  <a:lnTo>
                    <a:pt x="62966" y="403682"/>
                  </a:lnTo>
                  <a:lnTo>
                    <a:pt x="112636" y="396798"/>
                  </a:lnTo>
                  <a:lnTo>
                    <a:pt x="158673" y="379539"/>
                  </a:lnTo>
                  <a:lnTo>
                    <a:pt x="199085" y="357009"/>
                  </a:lnTo>
                  <a:lnTo>
                    <a:pt x="231902" y="334276"/>
                  </a:lnTo>
                  <a:lnTo>
                    <a:pt x="231736" y="334200"/>
                  </a:lnTo>
                  <a:lnTo>
                    <a:pt x="232905" y="333375"/>
                  </a:lnTo>
                  <a:lnTo>
                    <a:pt x="232752" y="333298"/>
                  </a:lnTo>
                  <a:lnTo>
                    <a:pt x="234988" y="330835"/>
                  </a:lnTo>
                  <a:lnTo>
                    <a:pt x="243560" y="318477"/>
                  </a:lnTo>
                  <a:lnTo>
                    <a:pt x="250850" y="304939"/>
                  </a:lnTo>
                  <a:lnTo>
                    <a:pt x="255130" y="295503"/>
                  </a:lnTo>
                  <a:lnTo>
                    <a:pt x="258660" y="286753"/>
                  </a:lnTo>
                  <a:lnTo>
                    <a:pt x="263334" y="273418"/>
                  </a:lnTo>
                  <a:close/>
                </a:path>
                <a:path w="561340" h="429894">
                  <a:moveTo>
                    <a:pt x="560870" y="415429"/>
                  </a:moveTo>
                  <a:lnTo>
                    <a:pt x="542378" y="372046"/>
                  </a:lnTo>
                  <a:lnTo>
                    <a:pt x="509333" y="335775"/>
                  </a:lnTo>
                  <a:lnTo>
                    <a:pt x="467423" y="306349"/>
                  </a:lnTo>
                  <a:lnTo>
                    <a:pt x="422376" y="283464"/>
                  </a:lnTo>
                  <a:lnTo>
                    <a:pt x="469049" y="263321"/>
                  </a:lnTo>
                  <a:lnTo>
                    <a:pt x="504609" y="241744"/>
                  </a:lnTo>
                  <a:lnTo>
                    <a:pt x="527265" y="224548"/>
                  </a:lnTo>
                  <a:lnTo>
                    <a:pt x="535228" y="217525"/>
                  </a:lnTo>
                  <a:lnTo>
                    <a:pt x="531952" y="179209"/>
                  </a:lnTo>
                  <a:lnTo>
                    <a:pt x="531241" y="116674"/>
                  </a:lnTo>
                  <a:lnTo>
                    <a:pt x="534428" y="95961"/>
                  </a:lnTo>
                  <a:lnTo>
                    <a:pt x="531164" y="82092"/>
                  </a:lnTo>
                  <a:lnTo>
                    <a:pt x="517512" y="68795"/>
                  </a:lnTo>
                  <a:lnTo>
                    <a:pt x="488137" y="48971"/>
                  </a:lnTo>
                  <a:lnTo>
                    <a:pt x="447662" y="20662"/>
                  </a:lnTo>
                  <a:lnTo>
                    <a:pt x="412292" y="6121"/>
                  </a:lnTo>
                  <a:lnTo>
                    <a:pt x="362356" y="762"/>
                  </a:lnTo>
                  <a:lnTo>
                    <a:pt x="274840" y="0"/>
                  </a:lnTo>
                  <a:lnTo>
                    <a:pt x="210896" y="3492"/>
                  </a:lnTo>
                  <a:lnTo>
                    <a:pt x="158762" y="12255"/>
                  </a:lnTo>
                  <a:lnTo>
                    <a:pt x="118186" y="23774"/>
                  </a:lnTo>
                  <a:lnTo>
                    <a:pt x="45707" y="62826"/>
                  </a:lnTo>
                  <a:lnTo>
                    <a:pt x="20586" y="108877"/>
                  </a:lnTo>
                  <a:lnTo>
                    <a:pt x="20802" y="116674"/>
                  </a:lnTo>
                  <a:lnTo>
                    <a:pt x="20091" y="179209"/>
                  </a:lnTo>
                  <a:lnTo>
                    <a:pt x="16827" y="217525"/>
                  </a:lnTo>
                  <a:lnTo>
                    <a:pt x="47231" y="245833"/>
                  </a:lnTo>
                  <a:lnTo>
                    <a:pt x="99656" y="274205"/>
                  </a:lnTo>
                  <a:lnTo>
                    <a:pt x="145859" y="287362"/>
                  </a:lnTo>
                  <a:lnTo>
                    <a:pt x="156946" y="282067"/>
                  </a:lnTo>
                  <a:lnTo>
                    <a:pt x="172948" y="272427"/>
                  </a:lnTo>
                  <a:lnTo>
                    <a:pt x="190652" y="257886"/>
                  </a:lnTo>
                  <a:lnTo>
                    <a:pt x="206870" y="237871"/>
                  </a:lnTo>
                  <a:lnTo>
                    <a:pt x="174091" y="229565"/>
                  </a:lnTo>
                  <a:lnTo>
                    <a:pt x="127165" y="213169"/>
                  </a:lnTo>
                  <a:lnTo>
                    <a:pt x="78549" y="187782"/>
                  </a:lnTo>
                  <a:lnTo>
                    <a:pt x="40678" y="152450"/>
                  </a:lnTo>
                  <a:lnTo>
                    <a:pt x="83540" y="115519"/>
                  </a:lnTo>
                  <a:lnTo>
                    <a:pt x="136626" y="89344"/>
                  </a:lnTo>
                  <a:lnTo>
                    <a:pt x="192176" y="72453"/>
                  </a:lnTo>
                  <a:lnTo>
                    <a:pt x="242481" y="63385"/>
                  </a:lnTo>
                  <a:lnTo>
                    <a:pt x="279793" y="60693"/>
                  </a:lnTo>
                  <a:lnTo>
                    <a:pt x="313944" y="63385"/>
                  </a:lnTo>
                  <a:lnTo>
                    <a:pt x="362089" y="72453"/>
                  </a:lnTo>
                  <a:lnTo>
                    <a:pt x="416306" y="89344"/>
                  </a:lnTo>
                  <a:lnTo>
                    <a:pt x="468706" y="115519"/>
                  </a:lnTo>
                  <a:lnTo>
                    <a:pt x="511378" y="152450"/>
                  </a:lnTo>
                  <a:lnTo>
                    <a:pt x="479298" y="183591"/>
                  </a:lnTo>
                  <a:lnTo>
                    <a:pt x="437616" y="207187"/>
                  </a:lnTo>
                  <a:lnTo>
                    <a:pt x="394601" y="223837"/>
                  </a:lnTo>
                  <a:lnTo>
                    <a:pt x="358546" y="234175"/>
                  </a:lnTo>
                  <a:lnTo>
                    <a:pt x="364197" y="265036"/>
                  </a:lnTo>
                  <a:lnTo>
                    <a:pt x="360337" y="291642"/>
                  </a:lnTo>
                  <a:lnTo>
                    <a:pt x="350977" y="313194"/>
                  </a:lnTo>
                  <a:lnTo>
                    <a:pt x="340156" y="328891"/>
                  </a:lnTo>
                  <a:lnTo>
                    <a:pt x="391160" y="349186"/>
                  </a:lnTo>
                  <a:lnTo>
                    <a:pt x="439013" y="375297"/>
                  </a:lnTo>
                  <a:lnTo>
                    <a:pt x="474484" y="403390"/>
                  </a:lnTo>
                  <a:lnTo>
                    <a:pt x="488365" y="429564"/>
                  </a:lnTo>
                  <a:lnTo>
                    <a:pt x="560870" y="415429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17" name="object 17"/>
          <p:cNvSpPr/>
          <p:nvPr/>
        </p:nvSpPr>
        <p:spPr>
          <a:xfrm>
            <a:off x="1247607" y="0"/>
            <a:ext cx="222842" cy="6855696"/>
          </a:xfrm>
          <a:custGeom>
            <a:avLst/>
            <a:gdLst/>
            <a:ahLst/>
            <a:cxnLst/>
            <a:rect l="l" t="t" r="r" b="b"/>
            <a:pathLst>
              <a:path w="245745" h="7560309">
                <a:moveTo>
                  <a:pt x="245656" y="65728"/>
                </a:moveTo>
                <a:lnTo>
                  <a:pt x="109422" y="0"/>
                </a:lnTo>
              </a:path>
              <a:path w="245745" h="7560309">
                <a:moveTo>
                  <a:pt x="245656" y="139656"/>
                </a:moveTo>
                <a:lnTo>
                  <a:pt x="0" y="21134"/>
                </a:lnTo>
              </a:path>
              <a:path w="245745" h="7560309">
                <a:moveTo>
                  <a:pt x="245656" y="213594"/>
                </a:moveTo>
                <a:lnTo>
                  <a:pt x="0" y="95073"/>
                </a:lnTo>
              </a:path>
              <a:path w="245745" h="7560309">
                <a:moveTo>
                  <a:pt x="245656" y="287522"/>
                </a:moveTo>
                <a:lnTo>
                  <a:pt x="0" y="169000"/>
                </a:lnTo>
              </a:path>
              <a:path w="245745" h="7560309">
                <a:moveTo>
                  <a:pt x="245656" y="361460"/>
                </a:moveTo>
                <a:lnTo>
                  <a:pt x="0" y="242939"/>
                </a:lnTo>
              </a:path>
              <a:path w="245745" h="7560309">
                <a:moveTo>
                  <a:pt x="245656" y="435388"/>
                </a:moveTo>
                <a:lnTo>
                  <a:pt x="0" y="316867"/>
                </a:lnTo>
              </a:path>
              <a:path w="245745" h="7560309">
                <a:moveTo>
                  <a:pt x="245656" y="509326"/>
                </a:moveTo>
                <a:lnTo>
                  <a:pt x="0" y="390805"/>
                </a:lnTo>
              </a:path>
              <a:path w="245745" h="7560309">
                <a:moveTo>
                  <a:pt x="245656" y="583266"/>
                </a:moveTo>
                <a:lnTo>
                  <a:pt x="0" y="464745"/>
                </a:lnTo>
              </a:path>
              <a:path w="245745" h="7560309">
                <a:moveTo>
                  <a:pt x="245656" y="657192"/>
                </a:moveTo>
                <a:lnTo>
                  <a:pt x="0" y="538671"/>
                </a:lnTo>
              </a:path>
              <a:path w="245745" h="7560309">
                <a:moveTo>
                  <a:pt x="245656" y="731132"/>
                </a:moveTo>
                <a:lnTo>
                  <a:pt x="0" y="612611"/>
                </a:lnTo>
              </a:path>
              <a:path w="245745" h="7560309">
                <a:moveTo>
                  <a:pt x="245656" y="805059"/>
                </a:moveTo>
                <a:lnTo>
                  <a:pt x="0" y="686538"/>
                </a:lnTo>
              </a:path>
              <a:path w="245745" h="7560309">
                <a:moveTo>
                  <a:pt x="245656" y="878998"/>
                </a:moveTo>
                <a:lnTo>
                  <a:pt x="0" y="760477"/>
                </a:lnTo>
              </a:path>
              <a:path w="245745" h="7560309">
                <a:moveTo>
                  <a:pt x="245656" y="952926"/>
                </a:moveTo>
                <a:lnTo>
                  <a:pt x="0" y="834404"/>
                </a:lnTo>
              </a:path>
              <a:path w="245745" h="7560309">
                <a:moveTo>
                  <a:pt x="245656" y="1026864"/>
                </a:moveTo>
                <a:lnTo>
                  <a:pt x="0" y="908343"/>
                </a:lnTo>
              </a:path>
              <a:path w="245745" h="7560309">
                <a:moveTo>
                  <a:pt x="245656" y="1100792"/>
                </a:moveTo>
                <a:lnTo>
                  <a:pt x="0" y="982270"/>
                </a:lnTo>
              </a:path>
              <a:path w="245745" h="7560309">
                <a:moveTo>
                  <a:pt x="245656" y="1174730"/>
                </a:moveTo>
                <a:lnTo>
                  <a:pt x="0" y="1056209"/>
                </a:lnTo>
              </a:path>
              <a:path w="245745" h="7560309">
                <a:moveTo>
                  <a:pt x="245656" y="1248658"/>
                </a:moveTo>
                <a:lnTo>
                  <a:pt x="0" y="1130136"/>
                </a:lnTo>
              </a:path>
              <a:path w="245745" h="7560309">
                <a:moveTo>
                  <a:pt x="245656" y="1322596"/>
                </a:moveTo>
                <a:lnTo>
                  <a:pt x="0" y="1204075"/>
                </a:lnTo>
              </a:path>
              <a:path w="245745" h="7560309">
                <a:moveTo>
                  <a:pt x="245656" y="1396535"/>
                </a:moveTo>
                <a:lnTo>
                  <a:pt x="0" y="1278015"/>
                </a:lnTo>
              </a:path>
              <a:path w="245745" h="7560309">
                <a:moveTo>
                  <a:pt x="245656" y="1470462"/>
                </a:moveTo>
                <a:lnTo>
                  <a:pt x="0" y="1351941"/>
                </a:lnTo>
              </a:path>
              <a:path w="245745" h="7560309">
                <a:moveTo>
                  <a:pt x="245656" y="1544402"/>
                </a:moveTo>
                <a:lnTo>
                  <a:pt x="0" y="1425881"/>
                </a:lnTo>
              </a:path>
              <a:path w="245745" h="7560309">
                <a:moveTo>
                  <a:pt x="245656" y="1618328"/>
                </a:moveTo>
                <a:lnTo>
                  <a:pt x="0" y="1499807"/>
                </a:lnTo>
              </a:path>
              <a:path w="245745" h="7560309">
                <a:moveTo>
                  <a:pt x="245656" y="1692268"/>
                </a:moveTo>
                <a:lnTo>
                  <a:pt x="0" y="1573747"/>
                </a:lnTo>
              </a:path>
              <a:path w="245745" h="7560309">
                <a:moveTo>
                  <a:pt x="245656" y="1766195"/>
                </a:moveTo>
                <a:lnTo>
                  <a:pt x="0" y="1647674"/>
                </a:lnTo>
              </a:path>
              <a:path w="245745" h="7560309">
                <a:moveTo>
                  <a:pt x="245656" y="1840134"/>
                </a:moveTo>
                <a:lnTo>
                  <a:pt x="0" y="1721613"/>
                </a:lnTo>
              </a:path>
              <a:path w="245745" h="7560309">
                <a:moveTo>
                  <a:pt x="245656" y="1914062"/>
                </a:moveTo>
                <a:lnTo>
                  <a:pt x="0" y="1795540"/>
                </a:lnTo>
              </a:path>
              <a:path w="245745" h="7560309">
                <a:moveTo>
                  <a:pt x="245656" y="1988000"/>
                </a:moveTo>
                <a:lnTo>
                  <a:pt x="0" y="1869479"/>
                </a:lnTo>
              </a:path>
              <a:path w="245745" h="7560309">
                <a:moveTo>
                  <a:pt x="245656" y="2061939"/>
                </a:moveTo>
                <a:lnTo>
                  <a:pt x="0" y="1943418"/>
                </a:lnTo>
              </a:path>
              <a:path w="245745" h="7560309">
                <a:moveTo>
                  <a:pt x="245656" y="2135866"/>
                </a:moveTo>
                <a:lnTo>
                  <a:pt x="0" y="2017345"/>
                </a:lnTo>
              </a:path>
              <a:path w="245745" h="7560309">
                <a:moveTo>
                  <a:pt x="245656" y="2209805"/>
                </a:moveTo>
                <a:lnTo>
                  <a:pt x="0" y="2091284"/>
                </a:lnTo>
              </a:path>
              <a:path w="245745" h="7560309">
                <a:moveTo>
                  <a:pt x="245656" y="2283732"/>
                </a:moveTo>
                <a:lnTo>
                  <a:pt x="0" y="2165211"/>
                </a:lnTo>
              </a:path>
              <a:path w="245745" h="7560309">
                <a:moveTo>
                  <a:pt x="245656" y="2357671"/>
                </a:moveTo>
                <a:lnTo>
                  <a:pt x="0" y="2239151"/>
                </a:lnTo>
              </a:path>
              <a:path w="245745" h="7560309">
                <a:moveTo>
                  <a:pt x="245656" y="2431598"/>
                </a:moveTo>
                <a:lnTo>
                  <a:pt x="0" y="2313077"/>
                </a:lnTo>
              </a:path>
              <a:path w="245745" h="7560309">
                <a:moveTo>
                  <a:pt x="245656" y="2505538"/>
                </a:moveTo>
                <a:lnTo>
                  <a:pt x="0" y="2387017"/>
                </a:lnTo>
              </a:path>
              <a:path w="245745" h="7560309">
                <a:moveTo>
                  <a:pt x="245656" y="2579465"/>
                </a:moveTo>
                <a:lnTo>
                  <a:pt x="0" y="2460944"/>
                </a:lnTo>
              </a:path>
              <a:path w="245745" h="7560309">
                <a:moveTo>
                  <a:pt x="245656" y="2653404"/>
                </a:moveTo>
                <a:lnTo>
                  <a:pt x="0" y="2534883"/>
                </a:lnTo>
              </a:path>
              <a:path w="245745" h="7560309">
                <a:moveTo>
                  <a:pt x="245656" y="2727331"/>
                </a:moveTo>
                <a:lnTo>
                  <a:pt x="0" y="2608810"/>
                </a:lnTo>
              </a:path>
              <a:path w="245745" h="7560309">
                <a:moveTo>
                  <a:pt x="245656" y="2801270"/>
                </a:moveTo>
                <a:lnTo>
                  <a:pt x="0" y="2682749"/>
                </a:lnTo>
              </a:path>
              <a:path w="245745" h="7560309">
                <a:moveTo>
                  <a:pt x="245656" y="2875209"/>
                </a:moveTo>
                <a:lnTo>
                  <a:pt x="0" y="2756688"/>
                </a:lnTo>
              </a:path>
              <a:path w="245745" h="7560309">
                <a:moveTo>
                  <a:pt x="245656" y="2949136"/>
                </a:moveTo>
                <a:lnTo>
                  <a:pt x="0" y="2830615"/>
                </a:lnTo>
              </a:path>
              <a:path w="245745" h="7560309">
                <a:moveTo>
                  <a:pt x="245656" y="3023075"/>
                </a:moveTo>
                <a:lnTo>
                  <a:pt x="0" y="2904554"/>
                </a:lnTo>
              </a:path>
              <a:path w="245745" h="7560309">
                <a:moveTo>
                  <a:pt x="245656" y="3097002"/>
                </a:moveTo>
                <a:lnTo>
                  <a:pt x="0" y="2978481"/>
                </a:lnTo>
              </a:path>
              <a:path w="245745" h="7560309">
                <a:moveTo>
                  <a:pt x="245656" y="3170941"/>
                </a:moveTo>
                <a:lnTo>
                  <a:pt x="0" y="3052420"/>
                </a:lnTo>
              </a:path>
              <a:path w="245745" h="7560309">
                <a:moveTo>
                  <a:pt x="245656" y="3244868"/>
                </a:moveTo>
                <a:lnTo>
                  <a:pt x="0" y="3126347"/>
                </a:lnTo>
              </a:path>
              <a:path w="245745" h="7560309">
                <a:moveTo>
                  <a:pt x="245656" y="3318807"/>
                </a:moveTo>
                <a:lnTo>
                  <a:pt x="0" y="3200287"/>
                </a:lnTo>
              </a:path>
              <a:path w="245745" h="7560309">
                <a:moveTo>
                  <a:pt x="245656" y="3392735"/>
                </a:moveTo>
                <a:lnTo>
                  <a:pt x="0" y="3274214"/>
                </a:lnTo>
              </a:path>
              <a:path w="245745" h="7560309">
                <a:moveTo>
                  <a:pt x="245656" y="3466674"/>
                </a:moveTo>
                <a:lnTo>
                  <a:pt x="0" y="3348153"/>
                </a:lnTo>
              </a:path>
              <a:path w="245745" h="7560309">
                <a:moveTo>
                  <a:pt x="245656" y="3540601"/>
                </a:moveTo>
                <a:lnTo>
                  <a:pt x="0" y="3422080"/>
                </a:lnTo>
              </a:path>
              <a:path w="245745" h="7560309">
                <a:moveTo>
                  <a:pt x="245656" y="3614540"/>
                </a:moveTo>
                <a:lnTo>
                  <a:pt x="0" y="3496019"/>
                </a:lnTo>
              </a:path>
              <a:path w="245745" h="7560309">
                <a:moveTo>
                  <a:pt x="245656" y="3688467"/>
                </a:moveTo>
                <a:lnTo>
                  <a:pt x="0" y="3569946"/>
                </a:lnTo>
              </a:path>
              <a:path w="245745" h="7560309">
                <a:moveTo>
                  <a:pt x="245656" y="3762406"/>
                </a:moveTo>
                <a:lnTo>
                  <a:pt x="0" y="3643885"/>
                </a:lnTo>
              </a:path>
              <a:path w="245745" h="7560309">
                <a:moveTo>
                  <a:pt x="245656" y="3836345"/>
                </a:moveTo>
                <a:lnTo>
                  <a:pt x="0" y="3717824"/>
                </a:lnTo>
              </a:path>
              <a:path w="245745" h="7560309">
                <a:moveTo>
                  <a:pt x="245656" y="3910272"/>
                </a:moveTo>
                <a:lnTo>
                  <a:pt x="0" y="3791751"/>
                </a:lnTo>
              </a:path>
              <a:path w="245745" h="7560309">
                <a:moveTo>
                  <a:pt x="245656" y="3984211"/>
                </a:moveTo>
                <a:lnTo>
                  <a:pt x="0" y="3865690"/>
                </a:lnTo>
              </a:path>
              <a:path w="245745" h="7560309">
                <a:moveTo>
                  <a:pt x="245656" y="4058139"/>
                </a:moveTo>
                <a:lnTo>
                  <a:pt x="0" y="3939618"/>
                </a:lnTo>
              </a:path>
              <a:path w="245745" h="7560309">
                <a:moveTo>
                  <a:pt x="245656" y="4132077"/>
                </a:moveTo>
                <a:lnTo>
                  <a:pt x="0" y="4013556"/>
                </a:lnTo>
              </a:path>
              <a:path w="245745" h="7560309">
                <a:moveTo>
                  <a:pt x="245656" y="4206005"/>
                </a:moveTo>
                <a:lnTo>
                  <a:pt x="0" y="4087484"/>
                </a:lnTo>
              </a:path>
              <a:path w="245745" h="7560309">
                <a:moveTo>
                  <a:pt x="245656" y="4279943"/>
                </a:moveTo>
                <a:lnTo>
                  <a:pt x="0" y="4161423"/>
                </a:lnTo>
              </a:path>
              <a:path w="245745" h="7560309">
                <a:moveTo>
                  <a:pt x="245656" y="4353871"/>
                </a:moveTo>
                <a:lnTo>
                  <a:pt x="0" y="4235350"/>
                </a:lnTo>
              </a:path>
              <a:path w="245745" h="7560309">
                <a:moveTo>
                  <a:pt x="245656" y="4427810"/>
                </a:moveTo>
                <a:lnTo>
                  <a:pt x="0" y="4309289"/>
                </a:lnTo>
              </a:path>
              <a:path w="245745" h="7560309">
                <a:moveTo>
                  <a:pt x="245656" y="4501737"/>
                </a:moveTo>
                <a:lnTo>
                  <a:pt x="0" y="4383216"/>
                </a:lnTo>
              </a:path>
              <a:path w="245745" h="7560309">
                <a:moveTo>
                  <a:pt x="245656" y="4575676"/>
                </a:moveTo>
                <a:lnTo>
                  <a:pt x="0" y="4457155"/>
                </a:lnTo>
              </a:path>
              <a:path w="245745" h="7560309">
                <a:moveTo>
                  <a:pt x="245656" y="4649615"/>
                </a:moveTo>
                <a:lnTo>
                  <a:pt x="0" y="4531094"/>
                </a:lnTo>
              </a:path>
              <a:path w="245745" h="7560309">
                <a:moveTo>
                  <a:pt x="245656" y="4723542"/>
                </a:moveTo>
                <a:lnTo>
                  <a:pt x="0" y="4605021"/>
                </a:lnTo>
              </a:path>
              <a:path w="245745" h="7560309">
                <a:moveTo>
                  <a:pt x="245656" y="4797481"/>
                </a:moveTo>
                <a:lnTo>
                  <a:pt x="0" y="4678960"/>
                </a:lnTo>
              </a:path>
              <a:path w="245745" h="7560309">
                <a:moveTo>
                  <a:pt x="245656" y="4871408"/>
                </a:moveTo>
                <a:lnTo>
                  <a:pt x="0" y="4752887"/>
                </a:lnTo>
              </a:path>
              <a:path w="245745" h="7560309">
                <a:moveTo>
                  <a:pt x="245656" y="4945347"/>
                </a:moveTo>
                <a:lnTo>
                  <a:pt x="0" y="4826826"/>
                </a:lnTo>
              </a:path>
              <a:path w="245745" h="7560309">
                <a:moveTo>
                  <a:pt x="245656" y="5019275"/>
                </a:moveTo>
                <a:lnTo>
                  <a:pt x="0" y="4900754"/>
                </a:lnTo>
              </a:path>
              <a:path w="245745" h="7560309">
                <a:moveTo>
                  <a:pt x="245656" y="5093213"/>
                </a:moveTo>
                <a:lnTo>
                  <a:pt x="0" y="4974692"/>
                </a:lnTo>
              </a:path>
              <a:path w="245745" h="7560309">
                <a:moveTo>
                  <a:pt x="245656" y="5167141"/>
                </a:moveTo>
                <a:lnTo>
                  <a:pt x="0" y="5048620"/>
                </a:lnTo>
              </a:path>
              <a:path w="245745" h="7560309">
                <a:moveTo>
                  <a:pt x="245656" y="5241079"/>
                </a:moveTo>
                <a:lnTo>
                  <a:pt x="0" y="5122559"/>
                </a:lnTo>
              </a:path>
              <a:path w="245745" h="7560309">
                <a:moveTo>
                  <a:pt x="245656" y="5315007"/>
                </a:moveTo>
                <a:lnTo>
                  <a:pt x="0" y="5196486"/>
                </a:lnTo>
              </a:path>
              <a:path w="245745" h="7560309">
                <a:moveTo>
                  <a:pt x="245656" y="5388946"/>
                </a:moveTo>
                <a:lnTo>
                  <a:pt x="0" y="5270425"/>
                </a:lnTo>
              </a:path>
              <a:path w="245745" h="7560309">
                <a:moveTo>
                  <a:pt x="245656" y="5462885"/>
                </a:moveTo>
                <a:lnTo>
                  <a:pt x="0" y="5344364"/>
                </a:lnTo>
              </a:path>
              <a:path w="245745" h="7560309">
                <a:moveTo>
                  <a:pt x="245656" y="5536812"/>
                </a:moveTo>
                <a:lnTo>
                  <a:pt x="0" y="5418291"/>
                </a:lnTo>
              </a:path>
              <a:path w="245745" h="7560309">
                <a:moveTo>
                  <a:pt x="245656" y="5610751"/>
                </a:moveTo>
                <a:lnTo>
                  <a:pt x="0" y="5492230"/>
                </a:lnTo>
              </a:path>
              <a:path w="245745" h="7560309">
                <a:moveTo>
                  <a:pt x="245656" y="5684678"/>
                </a:moveTo>
                <a:lnTo>
                  <a:pt x="0" y="5566157"/>
                </a:lnTo>
              </a:path>
              <a:path w="245745" h="7560309">
                <a:moveTo>
                  <a:pt x="245656" y="5758617"/>
                </a:moveTo>
                <a:lnTo>
                  <a:pt x="0" y="5640096"/>
                </a:lnTo>
              </a:path>
              <a:path w="245745" h="7560309">
                <a:moveTo>
                  <a:pt x="245656" y="5832545"/>
                </a:moveTo>
                <a:lnTo>
                  <a:pt x="0" y="5714024"/>
                </a:lnTo>
              </a:path>
              <a:path w="245745" h="7560309">
                <a:moveTo>
                  <a:pt x="245656" y="5906483"/>
                </a:moveTo>
                <a:lnTo>
                  <a:pt x="0" y="5787962"/>
                </a:lnTo>
              </a:path>
              <a:path w="245745" h="7560309">
                <a:moveTo>
                  <a:pt x="245656" y="5980411"/>
                </a:moveTo>
                <a:lnTo>
                  <a:pt x="0" y="5861890"/>
                </a:lnTo>
              </a:path>
              <a:path w="245745" h="7560309">
                <a:moveTo>
                  <a:pt x="245656" y="6054349"/>
                </a:moveTo>
                <a:lnTo>
                  <a:pt x="0" y="5935828"/>
                </a:lnTo>
              </a:path>
              <a:path w="245745" h="7560309">
                <a:moveTo>
                  <a:pt x="245656" y="6128289"/>
                </a:moveTo>
                <a:lnTo>
                  <a:pt x="0" y="6009768"/>
                </a:lnTo>
              </a:path>
              <a:path w="245745" h="7560309">
                <a:moveTo>
                  <a:pt x="245656" y="6202215"/>
                </a:moveTo>
                <a:lnTo>
                  <a:pt x="0" y="6083695"/>
                </a:lnTo>
              </a:path>
              <a:path w="245745" h="7560309">
                <a:moveTo>
                  <a:pt x="245656" y="6276155"/>
                </a:moveTo>
                <a:lnTo>
                  <a:pt x="0" y="6157634"/>
                </a:lnTo>
              </a:path>
              <a:path w="245745" h="7560309">
                <a:moveTo>
                  <a:pt x="245656" y="6350082"/>
                </a:moveTo>
                <a:lnTo>
                  <a:pt x="0" y="6231561"/>
                </a:lnTo>
              </a:path>
              <a:path w="245745" h="7560309">
                <a:moveTo>
                  <a:pt x="245656" y="6424021"/>
                </a:moveTo>
                <a:lnTo>
                  <a:pt x="0" y="6305500"/>
                </a:lnTo>
              </a:path>
              <a:path w="245745" h="7560309">
                <a:moveTo>
                  <a:pt x="245656" y="6497949"/>
                </a:moveTo>
                <a:lnTo>
                  <a:pt x="0" y="6379427"/>
                </a:lnTo>
              </a:path>
              <a:path w="245745" h="7560309">
                <a:moveTo>
                  <a:pt x="245656" y="6571887"/>
                </a:moveTo>
                <a:lnTo>
                  <a:pt x="0" y="6453366"/>
                </a:lnTo>
              </a:path>
              <a:path w="245745" h="7560309">
                <a:moveTo>
                  <a:pt x="245656" y="6645815"/>
                </a:moveTo>
                <a:lnTo>
                  <a:pt x="0" y="6527294"/>
                </a:lnTo>
              </a:path>
              <a:path w="245745" h="7560309">
                <a:moveTo>
                  <a:pt x="245656" y="6719753"/>
                </a:moveTo>
                <a:lnTo>
                  <a:pt x="0" y="6601232"/>
                </a:lnTo>
              </a:path>
              <a:path w="245745" h="7560309">
                <a:moveTo>
                  <a:pt x="245656" y="6793681"/>
                </a:moveTo>
                <a:lnTo>
                  <a:pt x="0" y="6675160"/>
                </a:lnTo>
              </a:path>
              <a:path w="245745" h="7560309">
                <a:moveTo>
                  <a:pt x="245656" y="6867619"/>
                </a:moveTo>
                <a:lnTo>
                  <a:pt x="0" y="6749098"/>
                </a:lnTo>
              </a:path>
              <a:path w="245745" h="7560309">
                <a:moveTo>
                  <a:pt x="245656" y="6941547"/>
                </a:moveTo>
                <a:lnTo>
                  <a:pt x="0" y="6823026"/>
                </a:lnTo>
              </a:path>
              <a:path w="245745" h="7560309">
                <a:moveTo>
                  <a:pt x="245656" y="7015485"/>
                </a:moveTo>
                <a:lnTo>
                  <a:pt x="0" y="6896964"/>
                </a:lnTo>
              </a:path>
              <a:path w="245745" h="7560309">
                <a:moveTo>
                  <a:pt x="245656" y="7089425"/>
                </a:moveTo>
                <a:lnTo>
                  <a:pt x="0" y="6970904"/>
                </a:lnTo>
              </a:path>
              <a:path w="245745" h="7560309">
                <a:moveTo>
                  <a:pt x="245656" y="7163351"/>
                </a:moveTo>
                <a:lnTo>
                  <a:pt x="0" y="7044831"/>
                </a:lnTo>
              </a:path>
              <a:path w="245745" h="7560309">
                <a:moveTo>
                  <a:pt x="245656" y="7237291"/>
                </a:moveTo>
                <a:lnTo>
                  <a:pt x="0" y="7118770"/>
                </a:lnTo>
              </a:path>
              <a:path w="245745" h="7560309">
                <a:moveTo>
                  <a:pt x="245656" y="7311218"/>
                </a:moveTo>
                <a:lnTo>
                  <a:pt x="0" y="7192697"/>
                </a:lnTo>
              </a:path>
              <a:path w="245745" h="7560309">
                <a:moveTo>
                  <a:pt x="245656" y="7385157"/>
                </a:moveTo>
                <a:lnTo>
                  <a:pt x="0" y="7266636"/>
                </a:lnTo>
              </a:path>
              <a:path w="245745" h="7560309">
                <a:moveTo>
                  <a:pt x="245656" y="7459085"/>
                </a:moveTo>
                <a:lnTo>
                  <a:pt x="0" y="7340563"/>
                </a:lnTo>
              </a:path>
              <a:path w="245745" h="7560309">
                <a:moveTo>
                  <a:pt x="245656" y="7533023"/>
                </a:moveTo>
                <a:lnTo>
                  <a:pt x="0" y="7414502"/>
                </a:lnTo>
              </a:path>
              <a:path w="245745" h="7560309">
                <a:moveTo>
                  <a:pt x="148352" y="7560005"/>
                </a:moveTo>
                <a:lnTo>
                  <a:pt x="0" y="7488430"/>
                </a:lnTo>
              </a:path>
            </a:pathLst>
          </a:custGeom>
          <a:ln w="12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8" name="object 18"/>
          <p:cNvSpPr txBox="1"/>
          <p:nvPr/>
        </p:nvSpPr>
        <p:spPr>
          <a:xfrm>
            <a:off x="1713026" y="1675815"/>
            <a:ext cx="7285101" cy="4007807"/>
          </a:xfrm>
          <a:prstGeom prst="rect">
            <a:avLst/>
          </a:prstGeom>
        </p:spPr>
        <p:txBody>
          <a:bodyPr vert="horz" wrap="square" lIns="0" tIns="115740" rIns="0" bIns="0" rtlCol="0">
            <a:spAutoFit/>
          </a:bodyPr>
          <a:lstStyle/>
          <a:p>
            <a:pPr marL="11516">
              <a:spcBef>
                <a:spcPts val="911"/>
              </a:spcBef>
            </a:pPr>
            <a:r>
              <a:rPr sz="1723" b="1" spc="-5" dirty="0">
                <a:solidFill>
                  <a:srgbClr val="414042"/>
                </a:solidFill>
                <a:latin typeface="Arial"/>
                <a:cs typeface="Arial"/>
              </a:rPr>
              <a:t>Kumi</a:t>
            </a:r>
            <a:r>
              <a:rPr sz="1723" b="1" spc="-32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23" b="1" spc="-5" dirty="0">
                <a:solidFill>
                  <a:srgbClr val="414042"/>
                </a:solidFill>
                <a:latin typeface="Arial"/>
                <a:cs typeface="Arial"/>
              </a:rPr>
              <a:t>Kata</a:t>
            </a:r>
            <a:r>
              <a:rPr sz="1723" b="1" spc="-32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23" b="1" dirty="0">
                <a:solidFill>
                  <a:srgbClr val="414042"/>
                </a:solidFill>
                <a:latin typeface="Arial"/>
                <a:cs typeface="Arial"/>
              </a:rPr>
              <a:t>:</a:t>
            </a:r>
            <a:endParaRPr sz="1723" dirty="0">
              <a:latin typeface="Arial"/>
              <a:cs typeface="Arial"/>
            </a:endParaRPr>
          </a:p>
          <a:p>
            <a:pPr marL="883305" indent="-138196">
              <a:spcBef>
                <a:spcPts val="825"/>
              </a:spcBef>
              <a:buClr>
                <a:srgbClr val="007AC1"/>
              </a:buClr>
              <a:buFont typeface="Arial"/>
              <a:buChar char="•"/>
              <a:tabLst>
                <a:tab pos="883881" algn="l"/>
              </a:tabLst>
            </a:pP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Le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combat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démarre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à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distance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et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passe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par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une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garde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à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2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mains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;</a:t>
            </a:r>
            <a:endParaRPr sz="1723" dirty="0">
              <a:latin typeface="Microsoft Sans Serif"/>
              <a:cs typeface="Microsoft Sans Serif"/>
            </a:endParaRPr>
          </a:p>
          <a:p>
            <a:pPr marL="883305" indent="-138196">
              <a:spcBef>
                <a:spcPts val="512"/>
              </a:spcBef>
              <a:buClr>
                <a:srgbClr val="007AC1"/>
              </a:buClr>
              <a:buFont typeface="Arial"/>
              <a:buChar char="•"/>
              <a:tabLst>
                <a:tab pos="883881" algn="l"/>
              </a:tabLst>
            </a:pPr>
            <a:r>
              <a:rPr sz="1723" b="1" spc="-23" dirty="0" err="1">
                <a:solidFill>
                  <a:srgbClr val="F36E31"/>
                </a:solidFill>
                <a:latin typeface="Tahoma"/>
                <a:cs typeface="Tahoma"/>
              </a:rPr>
              <a:t>Encercler</a:t>
            </a:r>
            <a:r>
              <a:rPr sz="1723" b="1" spc="-27" dirty="0">
                <a:solidFill>
                  <a:srgbClr val="F36E31"/>
                </a:solidFill>
                <a:latin typeface="Tahoma"/>
                <a:cs typeface="Tahoma"/>
              </a:rPr>
              <a:t> </a:t>
            </a:r>
            <a:r>
              <a:rPr sz="1723" b="1" spc="-59" dirty="0">
                <a:solidFill>
                  <a:srgbClr val="F36E31"/>
                </a:solidFill>
                <a:latin typeface="Tahoma"/>
                <a:cs typeface="Tahoma"/>
              </a:rPr>
              <a:t>la</a:t>
            </a:r>
            <a:r>
              <a:rPr sz="1723" b="1" spc="-27" dirty="0">
                <a:solidFill>
                  <a:srgbClr val="F36E31"/>
                </a:solidFill>
                <a:latin typeface="Tahoma"/>
                <a:cs typeface="Tahoma"/>
              </a:rPr>
              <a:t> </a:t>
            </a:r>
            <a:r>
              <a:rPr sz="1723" b="1" spc="-103" dirty="0">
                <a:solidFill>
                  <a:srgbClr val="F36E31"/>
                </a:solidFill>
                <a:latin typeface="Tahoma"/>
                <a:cs typeface="Tahoma"/>
              </a:rPr>
              <a:t>tête</a:t>
            </a:r>
            <a:r>
              <a:rPr lang="fr-FR" sz="1723" b="1" spc="-103" dirty="0">
                <a:solidFill>
                  <a:srgbClr val="F36E31"/>
                </a:solidFill>
                <a:latin typeface="Tahoma"/>
                <a:cs typeface="Tahoma"/>
              </a:rPr>
              <a:t> avec contrainte cervicale n’est pas autorisé = mate direct et rapide</a:t>
            </a:r>
            <a:endParaRPr sz="1723" dirty="0">
              <a:latin typeface="Tahoma"/>
              <a:cs typeface="Tahoma"/>
            </a:endParaRPr>
          </a:p>
          <a:p>
            <a:pPr marL="883305" marR="4607" indent="-137621">
              <a:spcBef>
                <a:spcPts val="512"/>
              </a:spcBef>
              <a:buClr>
                <a:srgbClr val="007AC1"/>
              </a:buClr>
              <a:buFont typeface="Arial"/>
              <a:buChar char="•"/>
              <a:tabLst>
                <a:tab pos="883881" algn="l"/>
              </a:tabLst>
            </a:pP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Pour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toute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phase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d’attaque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à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1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main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qui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aurait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échouée,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un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retour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à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une </a:t>
            </a:r>
            <a:r>
              <a:rPr sz="1723" spc="-44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garde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à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2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mains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est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nécessaire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;</a:t>
            </a:r>
            <a:endParaRPr sz="1723" dirty="0">
              <a:latin typeface="Microsoft Sans Serif"/>
              <a:cs typeface="Microsoft Sans Serif"/>
            </a:endParaRPr>
          </a:p>
          <a:p>
            <a:pPr marL="883305" indent="-138196">
              <a:spcBef>
                <a:spcPts val="512"/>
              </a:spcBef>
              <a:buClr>
                <a:srgbClr val="007AC1"/>
              </a:buClr>
              <a:buFont typeface="Arial"/>
              <a:buChar char="•"/>
              <a:tabLst>
                <a:tab pos="883881" algn="l"/>
              </a:tabLst>
            </a:pPr>
            <a:r>
              <a:rPr sz="1723" spc="-5" dirty="0">
                <a:solidFill>
                  <a:srgbClr val="414042"/>
                </a:solidFill>
                <a:latin typeface="Arial MT"/>
                <a:cs typeface="Arial MT"/>
              </a:rPr>
              <a:t>Ces</a:t>
            </a:r>
            <a:r>
              <a:rPr sz="1723" spc="-14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723" dirty="0">
                <a:solidFill>
                  <a:srgbClr val="414042"/>
                </a:solidFill>
                <a:latin typeface="Arial MT"/>
                <a:cs typeface="Arial MT"/>
              </a:rPr>
              <a:t>formes</a:t>
            </a:r>
            <a:r>
              <a:rPr sz="1723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Arial MT"/>
                <a:cs typeface="Arial MT"/>
              </a:rPr>
              <a:t>de</a:t>
            </a:r>
            <a:r>
              <a:rPr sz="1723" spc="-14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723" dirty="0">
                <a:solidFill>
                  <a:srgbClr val="414042"/>
                </a:solidFill>
                <a:latin typeface="Arial MT"/>
                <a:cs typeface="Arial MT"/>
              </a:rPr>
              <a:t>saisie</a:t>
            </a:r>
            <a:r>
              <a:rPr sz="1723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Arial MT"/>
                <a:cs typeface="Arial MT"/>
              </a:rPr>
              <a:t>ne</a:t>
            </a:r>
            <a:r>
              <a:rPr sz="1723" spc="-14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723" dirty="0">
                <a:solidFill>
                  <a:srgbClr val="414042"/>
                </a:solidFill>
                <a:latin typeface="Arial MT"/>
                <a:cs typeface="Arial MT"/>
              </a:rPr>
              <a:t>sont</a:t>
            </a:r>
            <a:r>
              <a:rPr sz="1723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Arial MT"/>
                <a:cs typeface="Arial MT"/>
              </a:rPr>
              <a:t>pas</a:t>
            </a:r>
            <a:r>
              <a:rPr sz="1723" spc="-14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Arial MT"/>
                <a:cs typeface="Arial MT"/>
              </a:rPr>
              <a:t>autorisées.</a:t>
            </a:r>
            <a:endParaRPr sz="1723" dirty="0">
              <a:latin typeface="Arial MT"/>
              <a:cs typeface="Arial MT"/>
            </a:endParaRPr>
          </a:p>
          <a:p>
            <a:pPr>
              <a:spcBef>
                <a:spcPts val="50"/>
              </a:spcBef>
              <a:buClr>
                <a:srgbClr val="007AC1"/>
              </a:buClr>
              <a:buFont typeface="Arial"/>
              <a:buChar char="•"/>
            </a:pPr>
            <a:endParaRPr sz="1859" dirty="0">
              <a:latin typeface="Arial MT"/>
              <a:cs typeface="Arial MT"/>
            </a:endParaRPr>
          </a:p>
          <a:p>
            <a:pPr marL="11516"/>
            <a:r>
              <a:rPr sz="1723" b="1" dirty="0">
                <a:solidFill>
                  <a:srgbClr val="414042"/>
                </a:solidFill>
                <a:latin typeface="Arial"/>
                <a:cs typeface="Arial"/>
              </a:rPr>
              <a:t>Précisions</a:t>
            </a:r>
            <a:r>
              <a:rPr sz="1723" b="1" spc="-4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23" b="1" dirty="0">
                <a:solidFill>
                  <a:srgbClr val="414042"/>
                </a:solidFill>
                <a:latin typeface="Arial"/>
                <a:cs typeface="Arial"/>
              </a:rPr>
              <a:t>:</a:t>
            </a:r>
            <a:endParaRPr sz="1723" dirty="0">
              <a:latin typeface="Arial"/>
              <a:cs typeface="Arial"/>
            </a:endParaRPr>
          </a:p>
          <a:p>
            <a:pPr marL="883305" indent="-138196">
              <a:spcBef>
                <a:spcPts val="435"/>
              </a:spcBef>
              <a:buClr>
                <a:srgbClr val="007AC1"/>
              </a:buClr>
              <a:buChar char="•"/>
              <a:tabLst>
                <a:tab pos="883881" algn="l"/>
              </a:tabLst>
            </a:pPr>
            <a:r>
              <a:rPr sz="1723" b="1" dirty="0" err="1">
                <a:solidFill>
                  <a:srgbClr val="414042"/>
                </a:solidFill>
                <a:latin typeface="Arial"/>
                <a:cs typeface="Arial"/>
              </a:rPr>
              <a:t>Sutemi</a:t>
            </a:r>
            <a:r>
              <a:rPr sz="1723" b="1" spc="-9" dirty="0">
                <a:solidFill>
                  <a:srgbClr val="414042"/>
                </a:solidFill>
                <a:latin typeface="Arial"/>
                <a:cs typeface="Arial"/>
              </a:rPr>
              <a:t>  </a:t>
            </a:r>
            <a:r>
              <a:rPr sz="1723" b="1" dirty="0">
                <a:solidFill>
                  <a:srgbClr val="414042"/>
                </a:solidFill>
                <a:latin typeface="Arial"/>
                <a:cs typeface="Arial"/>
              </a:rPr>
              <a:t>:</a:t>
            </a:r>
            <a:r>
              <a:rPr sz="1723" b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23" b="1" spc="-41" dirty="0">
                <a:solidFill>
                  <a:srgbClr val="F36E31"/>
                </a:solidFill>
                <a:latin typeface="Tahoma"/>
                <a:cs typeface="Tahoma"/>
              </a:rPr>
              <a:t>non</a:t>
            </a:r>
            <a:r>
              <a:rPr sz="1723" b="1" spc="-36" dirty="0">
                <a:solidFill>
                  <a:srgbClr val="F36E31"/>
                </a:solidFill>
                <a:latin typeface="Tahoma"/>
                <a:cs typeface="Tahoma"/>
              </a:rPr>
              <a:t> </a:t>
            </a:r>
            <a:r>
              <a:rPr sz="1723" b="1" spc="-41" dirty="0">
                <a:solidFill>
                  <a:srgbClr val="F36E31"/>
                </a:solidFill>
                <a:latin typeface="Tahoma"/>
                <a:cs typeface="Tahoma"/>
              </a:rPr>
              <a:t>autorisés</a:t>
            </a:r>
            <a:r>
              <a:rPr sz="1723" b="1" spc="-32" dirty="0">
                <a:solidFill>
                  <a:srgbClr val="F36E31"/>
                </a:solidFill>
                <a:latin typeface="Tahoma"/>
                <a:cs typeface="Tahoma"/>
              </a:rPr>
              <a:t> </a:t>
            </a:r>
            <a:r>
              <a:rPr sz="1723" b="1" spc="-54" dirty="0">
                <a:solidFill>
                  <a:srgbClr val="F36E31"/>
                </a:solidFill>
                <a:latin typeface="Tahoma"/>
                <a:cs typeface="Tahoma"/>
              </a:rPr>
              <a:t>;</a:t>
            </a:r>
            <a:endParaRPr sz="1723" dirty="0">
              <a:latin typeface="Tahoma"/>
              <a:cs typeface="Tahoma"/>
            </a:endParaRPr>
          </a:p>
          <a:p>
            <a:pPr marL="883305" indent="-138196">
              <a:spcBef>
                <a:spcPts val="512"/>
              </a:spcBef>
              <a:buClr>
                <a:srgbClr val="007AC1"/>
              </a:buClr>
              <a:buChar char="•"/>
              <a:tabLst>
                <a:tab pos="883881" algn="l"/>
              </a:tabLst>
            </a:pPr>
            <a:r>
              <a:rPr sz="1723" b="1" spc="-5" dirty="0" err="1">
                <a:solidFill>
                  <a:srgbClr val="414042"/>
                </a:solidFill>
                <a:latin typeface="Arial"/>
                <a:cs typeface="Arial"/>
              </a:rPr>
              <a:t>Attaques</a:t>
            </a:r>
            <a:r>
              <a:rPr sz="1723" b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23" b="1" dirty="0">
                <a:solidFill>
                  <a:srgbClr val="414042"/>
                </a:solidFill>
                <a:latin typeface="Arial"/>
                <a:cs typeface="Arial"/>
              </a:rPr>
              <a:t>directes</a:t>
            </a:r>
            <a:r>
              <a:rPr sz="1723" b="1" spc="-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23" b="1" dirty="0">
                <a:solidFill>
                  <a:srgbClr val="414042"/>
                </a:solidFill>
                <a:latin typeface="Arial"/>
                <a:cs typeface="Arial"/>
              </a:rPr>
              <a:t>à</a:t>
            </a:r>
            <a:r>
              <a:rPr sz="1723" b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23" b="1" dirty="0">
                <a:solidFill>
                  <a:srgbClr val="414042"/>
                </a:solidFill>
                <a:latin typeface="Arial"/>
                <a:cs typeface="Arial"/>
              </a:rPr>
              <a:t>2</a:t>
            </a:r>
            <a:r>
              <a:rPr sz="1723" b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23" b="1" dirty="0">
                <a:solidFill>
                  <a:srgbClr val="414042"/>
                </a:solidFill>
                <a:latin typeface="Arial"/>
                <a:cs typeface="Arial"/>
              </a:rPr>
              <a:t>genoux</a:t>
            </a:r>
            <a:r>
              <a:rPr sz="1723" b="1" spc="-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23" b="1" dirty="0">
                <a:solidFill>
                  <a:srgbClr val="414042"/>
                </a:solidFill>
                <a:latin typeface="Arial"/>
                <a:cs typeface="Arial"/>
              </a:rPr>
              <a:t>:</a:t>
            </a:r>
            <a:r>
              <a:rPr sz="1723" b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23" b="1" spc="-41" dirty="0">
                <a:solidFill>
                  <a:srgbClr val="F36E31"/>
                </a:solidFill>
                <a:latin typeface="Tahoma"/>
                <a:cs typeface="Tahoma"/>
              </a:rPr>
              <a:t>non</a:t>
            </a:r>
            <a:r>
              <a:rPr sz="1723" b="1" spc="-32" dirty="0">
                <a:solidFill>
                  <a:srgbClr val="F36E31"/>
                </a:solidFill>
                <a:latin typeface="Tahoma"/>
                <a:cs typeface="Tahoma"/>
              </a:rPr>
              <a:t> </a:t>
            </a:r>
            <a:r>
              <a:rPr sz="1723" b="1" spc="-45" dirty="0">
                <a:solidFill>
                  <a:srgbClr val="F36E31"/>
                </a:solidFill>
                <a:latin typeface="Tahoma"/>
                <a:cs typeface="Tahoma"/>
              </a:rPr>
              <a:t>autorisées</a:t>
            </a:r>
            <a:r>
              <a:rPr sz="1723" b="1" spc="-32" dirty="0">
                <a:solidFill>
                  <a:srgbClr val="F36E31"/>
                </a:solidFill>
                <a:latin typeface="Tahoma"/>
                <a:cs typeface="Tahoma"/>
              </a:rPr>
              <a:t> </a:t>
            </a:r>
            <a:r>
              <a:rPr sz="1723" b="1" spc="-54" dirty="0">
                <a:solidFill>
                  <a:srgbClr val="F36E31"/>
                </a:solidFill>
                <a:latin typeface="Tahoma"/>
                <a:cs typeface="Tahoma"/>
              </a:rPr>
              <a:t>;</a:t>
            </a:r>
            <a:endParaRPr sz="1723" dirty="0">
              <a:latin typeface="Tahoma"/>
              <a:cs typeface="Tahoma"/>
            </a:endParaRPr>
          </a:p>
          <a:p>
            <a:pPr marL="883305" marR="236085"/>
            <a:r>
              <a:rPr lang="fr-FR" sz="1723" b="1" spc="-5" dirty="0">
                <a:solidFill>
                  <a:srgbClr val="FF0000"/>
                </a:solidFill>
                <a:latin typeface="Microsoft Sans Serif"/>
                <a:cs typeface="Microsoft Sans Serif"/>
              </a:rPr>
              <a:t>NB :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Une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attaque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qui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démarre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debout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et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se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termine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avec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les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genoux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au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sol </a:t>
            </a:r>
            <a:r>
              <a:rPr sz="1723" spc="-44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doit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être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comptabilisée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(perte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d’équilibre).</a:t>
            </a:r>
            <a:endParaRPr sz="1723" dirty="0">
              <a:latin typeface="Microsoft Sans Serif"/>
              <a:cs typeface="Microsoft Sans Serif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177481" y="316541"/>
            <a:ext cx="5776613" cy="3875835"/>
            <a:chOff x="3231000" y="349074"/>
            <a:chExt cx="6370320" cy="4274185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41005" y="3906011"/>
              <a:ext cx="1054602" cy="71711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91000" y="1044006"/>
              <a:ext cx="4209796" cy="447814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231000" y="349074"/>
              <a:ext cx="4756785" cy="371475"/>
            </a:xfrm>
            <a:custGeom>
              <a:avLst/>
              <a:gdLst/>
              <a:ahLst/>
              <a:cxnLst/>
              <a:rect l="l" t="t" r="r" b="b"/>
              <a:pathLst>
                <a:path w="4756784" h="371475">
                  <a:moveTo>
                    <a:pt x="4751273" y="0"/>
                  </a:moveTo>
                  <a:lnTo>
                    <a:pt x="0" y="82930"/>
                  </a:lnTo>
                  <a:lnTo>
                    <a:pt x="5029" y="370890"/>
                  </a:lnTo>
                  <a:lnTo>
                    <a:pt x="4756302" y="287947"/>
                  </a:lnTo>
                  <a:lnTo>
                    <a:pt x="4751273" y="0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3194780" y="857583"/>
            <a:ext cx="2644159" cy="475564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118"/>
              </a:spcBef>
            </a:pPr>
            <a:r>
              <a:rPr sz="2992" spc="14" dirty="0">
                <a:solidFill>
                  <a:srgbClr val="414042"/>
                </a:solidFill>
              </a:rPr>
              <a:t>SPÉCIFICITÉS</a:t>
            </a:r>
            <a:endParaRPr sz="2992"/>
          </a:p>
        </p:txBody>
      </p:sp>
      <p:sp>
        <p:nvSpPr>
          <p:cNvPr id="24" name="object 24"/>
          <p:cNvSpPr txBox="1"/>
          <p:nvPr/>
        </p:nvSpPr>
        <p:spPr>
          <a:xfrm>
            <a:off x="4262688" y="382680"/>
            <a:ext cx="4143015" cy="196490"/>
          </a:xfrm>
          <a:prstGeom prst="rect">
            <a:avLst/>
          </a:prstGeom>
        </p:spPr>
        <p:txBody>
          <a:bodyPr vert="horz" wrap="square" lIns="0" tIns="28791" rIns="0" bIns="0" rtlCol="0">
            <a:spAutoFit/>
          </a:bodyPr>
          <a:lstStyle/>
          <a:p>
            <a:pPr marL="11516">
              <a:spcBef>
                <a:spcPts val="227"/>
              </a:spcBef>
            </a:pPr>
            <a:r>
              <a:rPr sz="1632" b="1" spc="61" baseline="-9259" dirty="0">
                <a:solidFill>
                  <a:srgbClr val="FFFFFF"/>
                </a:solidFill>
                <a:latin typeface="Tahoma"/>
                <a:cs typeface="Tahoma"/>
              </a:rPr>
              <a:t>LES</a:t>
            </a:r>
            <a:r>
              <a:rPr sz="1632" b="1" spc="-54" baseline="-92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32" b="1" spc="-40" baseline="-6944" dirty="0">
                <a:solidFill>
                  <a:srgbClr val="FFFFFF"/>
                </a:solidFill>
                <a:latin typeface="Tahoma"/>
                <a:cs typeface="Tahoma"/>
              </a:rPr>
              <a:t>SPÉCIFICITÉS</a:t>
            </a:r>
            <a:r>
              <a:rPr sz="1632" b="1" spc="-54" baseline="-694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088" b="1" spc="-77" dirty="0">
                <a:solidFill>
                  <a:srgbClr val="FFFFFF"/>
                </a:solidFill>
                <a:latin typeface="Tahoma"/>
                <a:cs typeface="Tahoma"/>
              </a:rPr>
              <a:t>MINIMES</a:t>
            </a:r>
            <a:r>
              <a:rPr sz="1088" b="1" spc="-36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32" b="1" spc="-14" baseline="4629" dirty="0">
                <a:solidFill>
                  <a:srgbClr val="FFFFFF"/>
                </a:solidFill>
                <a:latin typeface="Tahoma"/>
                <a:cs typeface="Tahoma"/>
              </a:rPr>
              <a:t>S’APPLIQUENT</a:t>
            </a:r>
            <a:r>
              <a:rPr sz="1632" b="1" spc="-122" baseline="462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32" b="1" spc="-6" baseline="11574" dirty="0">
                <a:solidFill>
                  <a:srgbClr val="FFFFFF"/>
                </a:solidFill>
                <a:latin typeface="Tahoma"/>
                <a:cs typeface="Tahoma"/>
              </a:rPr>
              <a:t>AU</a:t>
            </a:r>
            <a:r>
              <a:rPr sz="1632" b="1" baseline="11574" dirty="0">
                <a:solidFill>
                  <a:srgbClr val="FFFFFF"/>
                </a:solidFill>
                <a:latin typeface="Tahoma"/>
                <a:cs typeface="Tahoma"/>
              </a:rPr>
              <a:t>X</a:t>
            </a:r>
            <a:r>
              <a:rPr sz="1632" b="1" spc="-54" baseline="1157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32" b="1" spc="-34" baseline="13888" dirty="0">
                <a:solidFill>
                  <a:srgbClr val="FFFFFF"/>
                </a:solidFill>
                <a:latin typeface="Tahoma"/>
                <a:cs typeface="Tahoma"/>
              </a:rPr>
              <a:t>BENJAMINS</a:t>
            </a:r>
            <a:endParaRPr sz="1632" baseline="13888">
              <a:latin typeface="Tahoma"/>
              <a:cs typeface="Tahom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7352190" y="3395072"/>
            <a:ext cx="2761895" cy="990938"/>
            <a:chOff x="6731999" y="3744010"/>
            <a:chExt cx="3045756" cy="1092784"/>
          </a:xfrm>
        </p:grpSpPr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99501" y="3744010"/>
              <a:ext cx="878254" cy="109278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731999" y="4042309"/>
              <a:ext cx="727713" cy="287020"/>
            </a:xfrm>
            <a:prstGeom prst="rect">
              <a:avLst/>
            </a:prstGeom>
          </p:spPr>
        </p:pic>
      </p:grp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xfrm>
            <a:off x="12709578" y="5754546"/>
            <a:ext cx="663416" cy="12824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34549">
              <a:lnSpc>
                <a:spcPts val="970"/>
              </a:lnSpc>
            </a:pPr>
            <a:fld id="{81D60167-4931-47E6-BA6A-407CBD079E47}" type="slidenum">
              <a:rPr spc="-5" dirty="0"/>
              <a:pPr marL="34549">
                <a:lnSpc>
                  <a:spcPts val="970"/>
                </a:lnSpc>
              </a:pPr>
              <a:t>14</a:t>
            </a:fld>
            <a:endParaRPr spc="-5" dirty="0"/>
          </a:p>
        </p:txBody>
      </p:sp>
      <p:sp>
        <p:nvSpPr>
          <p:cNvPr id="33" name="object 33"/>
          <p:cNvSpPr txBox="1">
            <a:spLocks noGrp="1"/>
          </p:cNvSpPr>
          <p:nvPr>
            <p:ph type="ftr" sz="quarter" idx="5"/>
          </p:nvPr>
        </p:nvSpPr>
        <p:spPr>
          <a:xfrm>
            <a:off x="1247607" y="0"/>
            <a:ext cx="0" cy="73096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>
              <a:lnSpc>
                <a:spcPts val="970"/>
              </a:lnSpc>
            </a:pPr>
            <a:r>
              <a:rPr spc="9" dirty="0"/>
              <a:t>Arbitrage</a:t>
            </a:r>
            <a:r>
              <a:rPr spc="5" dirty="0"/>
              <a:t> </a:t>
            </a:r>
            <a:r>
              <a:rPr spc="-5" dirty="0"/>
              <a:t>National</a:t>
            </a:r>
            <a:r>
              <a:rPr spc="9" dirty="0"/>
              <a:t> Judo</a:t>
            </a:r>
            <a:r>
              <a:rPr spc="5" dirty="0"/>
              <a:t> </a:t>
            </a:r>
            <a:r>
              <a:rPr spc="-5" dirty="0"/>
              <a:t>«</a:t>
            </a:r>
            <a:r>
              <a:rPr spc="9" dirty="0"/>
              <a:t> </a:t>
            </a:r>
            <a:r>
              <a:rPr spc="-5" dirty="0"/>
              <a:t>à</a:t>
            </a:r>
            <a:r>
              <a:rPr spc="9" dirty="0"/>
              <a:t> </a:t>
            </a:r>
            <a:r>
              <a:rPr spc="5" dirty="0"/>
              <a:t>vocation </a:t>
            </a:r>
            <a:r>
              <a:rPr spc="18" dirty="0"/>
              <a:t>pédagogique</a:t>
            </a:r>
            <a:r>
              <a:rPr spc="9" dirty="0"/>
              <a:t> </a:t>
            </a:r>
            <a:r>
              <a:rPr spc="-5" dirty="0"/>
              <a:t>»</a:t>
            </a:r>
            <a:r>
              <a:rPr spc="9" dirty="0"/>
              <a:t> </a:t>
            </a:r>
            <a:r>
              <a:rPr dirty="0"/>
              <a:t>-</a:t>
            </a:r>
            <a:r>
              <a:rPr spc="5" dirty="0"/>
              <a:t> Septembre</a:t>
            </a:r>
            <a:r>
              <a:rPr spc="9" dirty="0"/>
              <a:t> </a:t>
            </a:r>
            <a:r>
              <a:rPr spc="-5" dirty="0"/>
              <a:t>2022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DDF15CE7-1F05-A9E3-FC7D-AD0FA6AA00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44937" y="2713465"/>
            <a:ext cx="426106" cy="357008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88BA0D95-3A5A-5105-17E7-073D987F5F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4298" y="2125162"/>
            <a:ext cx="1538642" cy="1176608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77C3BD59-35DF-8402-A644-D1477A2DD6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6085" y="3617201"/>
            <a:ext cx="426106" cy="357008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C06D1CA1-6006-582F-8337-4061A651C1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2523" y="4534572"/>
            <a:ext cx="426106" cy="357008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BFAF4ACA-05B0-B59C-3CF2-6952A9F7E5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1424" y="4830658"/>
            <a:ext cx="426106" cy="357008"/>
          </a:xfrm>
          <a:prstGeom prst="rect">
            <a:avLst/>
          </a:prstGeom>
        </p:spPr>
      </p:pic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203AF424-CDA2-48B1-A5A9-C80CF1454D22}"/>
              </a:ext>
            </a:extLst>
          </p:cNvPr>
          <p:cNvSpPr/>
          <p:nvPr/>
        </p:nvSpPr>
        <p:spPr>
          <a:xfrm>
            <a:off x="5071043" y="2842586"/>
            <a:ext cx="3927084" cy="130016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32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C7BF23-7BE5-8284-9DCF-D07276DB79E1}"/>
              </a:ext>
            </a:extLst>
          </p:cNvPr>
          <p:cNvSpPr txBox="1"/>
          <p:nvPr/>
        </p:nvSpPr>
        <p:spPr>
          <a:xfrm>
            <a:off x="8962061" y="469672"/>
            <a:ext cx="1426539" cy="372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ZoneTexte 27">
            <a:extLst>
              <a:ext uri="{FF2B5EF4-FFF2-40B4-BE49-F238E27FC236}">
                <a16:creationId xmlns:a16="http://schemas.microsoft.com/office/drawing/2014/main" id="{E4DEA0E1-CC26-4FEC-8746-D473B1F3420D}"/>
              </a:ext>
            </a:extLst>
          </p:cNvPr>
          <p:cNvSpPr txBox="1"/>
          <p:nvPr/>
        </p:nvSpPr>
        <p:spPr>
          <a:xfrm>
            <a:off x="8969929" y="388255"/>
            <a:ext cx="1426539" cy="372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grpSp>
        <p:nvGrpSpPr>
          <p:cNvPr id="2" name="object 2"/>
          <p:cNvGrpSpPr/>
          <p:nvPr/>
        </p:nvGrpSpPr>
        <p:grpSpPr>
          <a:xfrm>
            <a:off x="1656439" y="411850"/>
            <a:ext cx="8960314" cy="6154350"/>
            <a:chOff x="450850" y="454179"/>
            <a:chExt cx="9881235" cy="6786880"/>
          </a:xfrm>
        </p:grpSpPr>
        <p:sp>
          <p:nvSpPr>
            <p:cNvPr id="3" name="object 3"/>
            <p:cNvSpPr/>
            <p:nvPr/>
          </p:nvSpPr>
          <p:spPr>
            <a:xfrm>
              <a:off x="684004" y="832488"/>
              <a:ext cx="275590" cy="548640"/>
            </a:xfrm>
            <a:custGeom>
              <a:avLst/>
              <a:gdLst/>
              <a:ahLst/>
              <a:cxnLst/>
              <a:rect l="l" t="t" r="r" b="b"/>
              <a:pathLst>
                <a:path w="275590" h="548640">
                  <a:moveTo>
                    <a:pt x="246468" y="0"/>
                  </a:moveTo>
                  <a:lnTo>
                    <a:pt x="28752" y="0"/>
                  </a:lnTo>
                  <a:lnTo>
                    <a:pt x="17589" y="2654"/>
                  </a:lnTo>
                  <a:lnTo>
                    <a:pt x="8447" y="9880"/>
                  </a:lnTo>
                  <a:lnTo>
                    <a:pt x="2269" y="20574"/>
                  </a:lnTo>
                  <a:lnTo>
                    <a:pt x="0" y="33629"/>
                  </a:lnTo>
                  <a:lnTo>
                    <a:pt x="0" y="175844"/>
                  </a:lnTo>
                  <a:lnTo>
                    <a:pt x="2269" y="188907"/>
                  </a:lnTo>
                  <a:lnTo>
                    <a:pt x="8447" y="199604"/>
                  </a:lnTo>
                  <a:lnTo>
                    <a:pt x="17589" y="206832"/>
                  </a:lnTo>
                  <a:lnTo>
                    <a:pt x="28752" y="209486"/>
                  </a:lnTo>
                  <a:lnTo>
                    <a:pt x="39915" y="206832"/>
                  </a:lnTo>
                  <a:lnTo>
                    <a:pt x="49058" y="199604"/>
                  </a:lnTo>
                  <a:lnTo>
                    <a:pt x="55236" y="188907"/>
                  </a:lnTo>
                  <a:lnTo>
                    <a:pt x="57505" y="175844"/>
                  </a:lnTo>
                  <a:lnTo>
                    <a:pt x="57505" y="68567"/>
                  </a:lnTo>
                  <a:lnTo>
                    <a:pt x="65557" y="68567"/>
                  </a:lnTo>
                  <a:lnTo>
                    <a:pt x="65557" y="510197"/>
                  </a:lnTo>
                  <a:lnTo>
                    <a:pt x="68182" y="525070"/>
                  </a:lnTo>
                  <a:lnTo>
                    <a:pt x="75331" y="537249"/>
                  </a:lnTo>
                  <a:lnTo>
                    <a:pt x="85911" y="545478"/>
                  </a:lnTo>
                  <a:lnTo>
                    <a:pt x="98831" y="548500"/>
                  </a:lnTo>
                  <a:lnTo>
                    <a:pt x="111751" y="545478"/>
                  </a:lnTo>
                  <a:lnTo>
                    <a:pt x="122331" y="537249"/>
                  </a:lnTo>
                  <a:lnTo>
                    <a:pt x="129479" y="525070"/>
                  </a:lnTo>
                  <a:lnTo>
                    <a:pt x="132105" y="510197"/>
                  </a:lnTo>
                  <a:lnTo>
                    <a:pt x="132105" y="238010"/>
                  </a:lnTo>
                  <a:lnTo>
                    <a:pt x="143116" y="238010"/>
                  </a:lnTo>
                  <a:lnTo>
                    <a:pt x="143116" y="510197"/>
                  </a:lnTo>
                  <a:lnTo>
                    <a:pt x="145740" y="525070"/>
                  </a:lnTo>
                  <a:lnTo>
                    <a:pt x="152885" y="537249"/>
                  </a:lnTo>
                  <a:lnTo>
                    <a:pt x="163465" y="545478"/>
                  </a:lnTo>
                  <a:lnTo>
                    <a:pt x="176390" y="548500"/>
                  </a:lnTo>
                  <a:lnTo>
                    <a:pt x="189309" y="545478"/>
                  </a:lnTo>
                  <a:lnTo>
                    <a:pt x="199890" y="537249"/>
                  </a:lnTo>
                  <a:lnTo>
                    <a:pt x="207038" y="525070"/>
                  </a:lnTo>
                  <a:lnTo>
                    <a:pt x="209664" y="510197"/>
                  </a:lnTo>
                  <a:lnTo>
                    <a:pt x="209664" y="68567"/>
                  </a:lnTo>
                  <a:lnTo>
                    <a:pt x="217716" y="68567"/>
                  </a:lnTo>
                  <a:lnTo>
                    <a:pt x="217716" y="175844"/>
                  </a:lnTo>
                  <a:lnTo>
                    <a:pt x="219985" y="188907"/>
                  </a:lnTo>
                  <a:lnTo>
                    <a:pt x="226163" y="199604"/>
                  </a:lnTo>
                  <a:lnTo>
                    <a:pt x="235305" y="206832"/>
                  </a:lnTo>
                  <a:lnTo>
                    <a:pt x="246468" y="209486"/>
                  </a:lnTo>
                  <a:lnTo>
                    <a:pt x="257632" y="206832"/>
                  </a:lnTo>
                  <a:lnTo>
                    <a:pt x="266774" y="199604"/>
                  </a:lnTo>
                  <a:lnTo>
                    <a:pt x="272952" y="188907"/>
                  </a:lnTo>
                  <a:lnTo>
                    <a:pt x="275221" y="175844"/>
                  </a:lnTo>
                  <a:lnTo>
                    <a:pt x="275221" y="33629"/>
                  </a:lnTo>
                  <a:lnTo>
                    <a:pt x="272952" y="20574"/>
                  </a:lnTo>
                  <a:lnTo>
                    <a:pt x="266774" y="9880"/>
                  </a:lnTo>
                  <a:lnTo>
                    <a:pt x="257632" y="2654"/>
                  </a:lnTo>
                  <a:lnTo>
                    <a:pt x="246468" y="0"/>
                  </a:lnTo>
                  <a:close/>
                </a:path>
              </a:pathLst>
            </a:custGeom>
            <a:solidFill>
              <a:srgbClr val="BBB7B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3620" y="678557"/>
              <a:ext cx="135991" cy="13599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15498" y="916167"/>
              <a:ext cx="275590" cy="461645"/>
            </a:xfrm>
            <a:custGeom>
              <a:avLst/>
              <a:gdLst/>
              <a:ahLst/>
              <a:cxnLst/>
              <a:rect l="l" t="t" r="r" b="b"/>
              <a:pathLst>
                <a:path w="275590" h="461644">
                  <a:moveTo>
                    <a:pt x="246468" y="0"/>
                  </a:moveTo>
                  <a:lnTo>
                    <a:pt x="28752" y="0"/>
                  </a:lnTo>
                  <a:lnTo>
                    <a:pt x="17589" y="2654"/>
                  </a:lnTo>
                  <a:lnTo>
                    <a:pt x="8447" y="9880"/>
                  </a:lnTo>
                  <a:lnTo>
                    <a:pt x="2269" y="20574"/>
                  </a:lnTo>
                  <a:lnTo>
                    <a:pt x="0" y="33629"/>
                  </a:lnTo>
                  <a:lnTo>
                    <a:pt x="0" y="146812"/>
                  </a:lnTo>
                  <a:lnTo>
                    <a:pt x="2269" y="159872"/>
                  </a:lnTo>
                  <a:lnTo>
                    <a:pt x="8447" y="170565"/>
                  </a:lnTo>
                  <a:lnTo>
                    <a:pt x="17589" y="177789"/>
                  </a:lnTo>
                  <a:lnTo>
                    <a:pt x="28752" y="180441"/>
                  </a:lnTo>
                  <a:lnTo>
                    <a:pt x="39915" y="177789"/>
                  </a:lnTo>
                  <a:lnTo>
                    <a:pt x="49058" y="170565"/>
                  </a:lnTo>
                  <a:lnTo>
                    <a:pt x="55236" y="159872"/>
                  </a:lnTo>
                  <a:lnTo>
                    <a:pt x="57505" y="146812"/>
                  </a:lnTo>
                  <a:lnTo>
                    <a:pt x="57505" y="68567"/>
                  </a:lnTo>
                  <a:lnTo>
                    <a:pt x="65557" y="68567"/>
                  </a:lnTo>
                  <a:lnTo>
                    <a:pt x="65557" y="423087"/>
                  </a:lnTo>
                  <a:lnTo>
                    <a:pt x="68182" y="437961"/>
                  </a:lnTo>
                  <a:lnTo>
                    <a:pt x="75331" y="450140"/>
                  </a:lnTo>
                  <a:lnTo>
                    <a:pt x="85911" y="458368"/>
                  </a:lnTo>
                  <a:lnTo>
                    <a:pt x="98831" y="461391"/>
                  </a:lnTo>
                  <a:lnTo>
                    <a:pt x="111751" y="458368"/>
                  </a:lnTo>
                  <a:lnTo>
                    <a:pt x="122331" y="450140"/>
                  </a:lnTo>
                  <a:lnTo>
                    <a:pt x="129479" y="437961"/>
                  </a:lnTo>
                  <a:lnTo>
                    <a:pt x="132105" y="423087"/>
                  </a:lnTo>
                  <a:lnTo>
                    <a:pt x="132105" y="208965"/>
                  </a:lnTo>
                  <a:lnTo>
                    <a:pt x="143116" y="208965"/>
                  </a:lnTo>
                  <a:lnTo>
                    <a:pt x="143116" y="423087"/>
                  </a:lnTo>
                  <a:lnTo>
                    <a:pt x="145740" y="437961"/>
                  </a:lnTo>
                  <a:lnTo>
                    <a:pt x="152885" y="450140"/>
                  </a:lnTo>
                  <a:lnTo>
                    <a:pt x="163465" y="458368"/>
                  </a:lnTo>
                  <a:lnTo>
                    <a:pt x="176390" y="461391"/>
                  </a:lnTo>
                  <a:lnTo>
                    <a:pt x="189309" y="458368"/>
                  </a:lnTo>
                  <a:lnTo>
                    <a:pt x="199890" y="450140"/>
                  </a:lnTo>
                  <a:lnTo>
                    <a:pt x="207038" y="437961"/>
                  </a:lnTo>
                  <a:lnTo>
                    <a:pt x="209664" y="423087"/>
                  </a:lnTo>
                  <a:lnTo>
                    <a:pt x="209664" y="68567"/>
                  </a:lnTo>
                  <a:lnTo>
                    <a:pt x="217716" y="68567"/>
                  </a:lnTo>
                  <a:lnTo>
                    <a:pt x="217716" y="146812"/>
                  </a:lnTo>
                  <a:lnTo>
                    <a:pt x="219985" y="159872"/>
                  </a:lnTo>
                  <a:lnTo>
                    <a:pt x="226163" y="170565"/>
                  </a:lnTo>
                  <a:lnTo>
                    <a:pt x="235305" y="177789"/>
                  </a:lnTo>
                  <a:lnTo>
                    <a:pt x="246468" y="180441"/>
                  </a:lnTo>
                  <a:lnTo>
                    <a:pt x="257632" y="177789"/>
                  </a:lnTo>
                  <a:lnTo>
                    <a:pt x="266774" y="170565"/>
                  </a:lnTo>
                  <a:lnTo>
                    <a:pt x="272952" y="159872"/>
                  </a:lnTo>
                  <a:lnTo>
                    <a:pt x="275221" y="146812"/>
                  </a:lnTo>
                  <a:lnTo>
                    <a:pt x="275221" y="33629"/>
                  </a:lnTo>
                  <a:lnTo>
                    <a:pt x="272952" y="20574"/>
                  </a:lnTo>
                  <a:lnTo>
                    <a:pt x="266774" y="9880"/>
                  </a:lnTo>
                  <a:lnTo>
                    <a:pt x="257632" y="2654"/>
                  </a:lnTo>
                  <a:lnTo>
                    <a:pt x="246468" y="0"/>
                  </a:lnTo>
                  <a:close/>
                </a:path>
              </a:pathLst>
            </a:custGeom>
            <a:solidFill>
              <a:srgbClr val="BBB7B7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5114" y="762236"/>
              <a:ext cx="135991" cy="13599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321198" y="993407"/>
              <a:ext cx="275590" cy="384175"/>
            </a:xfrm>
            <a:custGeom>
              <a:avLst/>
              <a:gdLst/>
              <a:ahLst/>
              <a:cxnLst/>
              <a:rect l="l" t="t" r="r" b="b"/>
              <a:pathLst>
                <a:path w="275590" h="384175">
                  <a:moveTo>
                    <a:pt x="246468" y="0"/>
                  </a:moveTo>
                  <a:lnTo>
                    <a:pt x="28752" y="0"/>
                  </a:lnTo>
                  <a:lnTo>
                    <a:pt x="17589" y="2654"/>
                  </a:lnTo>
                  <a:lnTo>
                    <a:pt x="8447" y="9880"/>
                  </a:lnTo>
                  <a:lnTo>
                    <a:pt x="2269" y="20574"/>
                  </a:lnTo>
                  <a:lnTo>
                    <a:pt x="0" y="33629"/>
                  </a:lnTo>
                  <a:lnTo>
                    <a:pt x="0" y="127444"/>
                  </a:lnTo>
                  <a:lnTo>
                    <a:pt x="2269" y="140512"/>
                  </a:lnTo>
                  <a:lnTo>
                    <a:pt x="8447" y="151209"/>
                  </a:lnTo>
                  <a:lnTo>
                    <a:pt x="17589" y="158434"/>
                  </a:lnTo>
                  <a:lnTo>
                    <a:pt x="28752" y="161086"/>
                  </a:lnTo>
                  <a:lnTo>
                    <a:pt x="39915" y="158434"/>
                  </a:lnTo>
                  <a:lnTo>
                    <a:pt x="49058" y="151209"/>
                  </a:lnTo>
                  <a:lnTo>
                    <a:pt x="55236" y="140512"/>
                  </a:lnTo>
                  <a:lnTo>
                    <a:pt x="57505" y="127444"/>
                  </a:lnTo>
                  <a:lnTo>
                    <a:pt x="57505" y="68567"/>
                  </a:lnTo>
                  <a:lnTo>
                    <a:pt x="65557" y="68567"/>
                  </a:lnTo>
                  <a:lnTo>
                    <a:pt x="65557" y="345668"/>
                  </a:lnTo>
                  <a:lnTo>
                    <a:pt x="68182" y="360542"/>
                  </a:lnTo>
                  <a:lnTo>
                    <a:pt x="75331" y="372721"/>
                  </a:lnTo>
                  <a:lnTo>
                    <a:pt x="85911" y="380949"/>
                  </a:lnTo>
                  <a:lnTo>
                    <a:pt x="98831" y="383971"/>
                  </a:lnTo>
                  <a:lnTo>
                    <a:pt x="111751" y="380949"/>
                  </a:lnTo>
                  <a:lnTo>
                    <a:pt x="122331" y="372721"/>
                  </a:lnTo>
                  <a:lnTo>
                    <a:pt x="129479" y="360542"/>
                  </a:lnTo>
                  <a:lnTo>
                    <a:pt x="132105" y="345668"/>
                  </a:lnTo>
                  <a:lnTo>
                    <a:pt x="132105" y="189611"/>
                  </a:lnTo>
                  <a:lnTo>
                    <a:pt x="143116" y="189611"/>
                  </a:lnTo>
                  <a:lnTo>
                    <a:pt x="143116" y="345668"/>
                  </a:lnTo>
                  <a:lnTo>
                    <a:pt x="145741" y="360542"/>
                  </a:lnTo>
                  <a:lnTo>
                    <a:pt x="152890" y="372721"/>
                  </a:lnTo>
                  <a:lnTo>
                    <a:pt x="163470" y="380949"/>
                  </a:lnTo>
                  <a:lnTo>
                    <a:pt x="176390" y="383971"/>
                  </a:lnTo>
                  <a:lnTo>
                    <a:pt x="189309" y="380949"/>
                  </a:lnTo>
                  <a:lnTo>
                    <a:pt x="199890" y="372721"/>
                  </a:lnTo>
                  <a:lnTo>
                    <a:pt x="207038" y="360542"/>
                  </a:lnTo>
                  <a:lnTo>
                    <a:pt x="209664" y="345668"/>
                  </a:lnTo>
                  <a:lnTo>
                    <a:pt x="209664" y="68567"/>
                  </a:lnTo>
                  <a:lnTo>
                    <a:pt x="217716" y="68567"/>
                  </a:lnTo>
                  <a:lnTo>
                    <a:pt x="217716" y="127444"/>
                  </a:lnTo>
                  <a:lnTo>
                    <a:pt x="219985" y="140512"/>
                  </a:lnTo>
                  <a:lnTo>
                    <a:pt x="226163" y="151209"/>
                  </a:lnTo>
                  <a:lnTo>
                    <a:pt x="235305" y="158434"/>
                  </a:lnTo>
                  <a:lnTo>
                    <a:pt x="246468" y="161086"/>
                  </a:lnTo>
                  <a:lnTo>
                    <a:pt x="257637" y="158434"/>
                  </a:lnTo>
                  <a:lnTo>
                    <a:pt x="266779" y="151209"/>
                  </a:lnTo>
                  <a:lnTo>
                    <a:pt x="272954" y="140512"/>
                  </a:lnTo>
                  <a:lnTo>
                    <a:pt x="275221" y="127444"/>
                  </a:lnTo>
                  <a:lnTo>
                    <a:pt x="275221" y="33629"/>
                  </a:lnTo>
                  <a:lnTo>
                    <a:pt x="272954" y="20574"/>
                  </a:lnTo>
                  <a:lnTo>
                    <a:pt x="266779" y="9880"/>
                  </a:lnTo>
                  <a:lnTo>
                    <a:pt x="257637" y="2654"/>
                  </a:lnTo>
                  <a:lnTo>
                    <a:pt x="246468" y="0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90816" y="839477"/>
              <a:ext cx="135991" cy="135991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1247607" y="0"/>
            <a:ext cx="222842" cy="6855696"/>
          </a:xfrm>
          <a:custGeom>
            <a:avLst/>
            <a:gdLst/>
            <a:ahLst/>
            <a:cxnLst/>
            <a:rect l="l" t="t" r="r" b="b"/>
            <a:pathLst>
              <a:path w="245745" h="7560309">
                <a:moveTo>
                  <a:pt x="245656" y="65728"/>
                </a:moveTo>
                <a:lnTo>
                  <a:pt x="109422" y="0"/>
                </a:lnTo>
              </a:path>
              <a:path w="245745" h="7560309">
                <a:moveTo>
                  <a:pt x="245656" y="139656"/>
                </a:moveTo>
                <a:lnTo>
                  <a:pt x="0" y="21134"/>
                </a:lnTo>
              </a:path>
              <a:path w="245745" h="7560309">
                <a:moveTo>
                  <a:pt x="245656" y="213594"/>
                </a:moveTo>
                <a:lnTo>
                  <a:pt x="0" y="95073"/>
                </a:lnTo>
              </a:path>
              <a:path w="245745" h="7560309">
                <a:moveTo>
                  <a:pt x="245656" y="287522"/>
                </a:moveTo>
                <a:lnTo>
                  <a:pt x="0" y="169000"/>
                </a:lnTo>
              </a:path>
              <a:path w="245745" h="7560309">
                <a:moveTo>
                  <a:pt x="245656" y="361460"/>
                </a:moveTo>
                <a:lnTo>
                  <a:pt x="0" y="242939"/>
                </a:lnTo>
              </a:path>
              <a:path w="245745" h="7560309">
                <a:moveTo>
                  <a:pt x="245656" y="435388"/>
                </a:moveTo>
                <a:lnTo>
                  <a:pt x="0" y="316867"/>
                </a:lnTo>
              </a:path>
              <a:path w="245745" h="7560309">
                <a:moveTo>
                  <a:pt x="245656" y="509326"/>
                </a:moveTo>
                <a:lnTo>
                  <a:pt x="0" y="390805"/>
                </a:lnTo>
              </a:path>
              <a:path w="245745" h="7560309">
                <a:moveTo>
                  <a:pt x="245656" y="583266"/>
                </a:moveTo>
                <a:lnTo>
                  <a:pt x="0" y="464745"/>
                </a:lnTo>
              </a:path>
              <a:path w="245745" h="7560309">
                <a:moveTo>
                  <a:pt x="245656" y="657192"/>
                </a:moveTo>
                <a:lnTo>
                  <a:pt x="0" y="538671"/>
                </a:lnTo>
              </a:path>
              <a:path w="245745" h="7560309">
                <a:moveTo>
                  <a:pt x="245656" y="731132"/>
                </a:moveTo>
                <a:lnTo>
                  <a:pt x="0" y="612611"/>
                </a:lnTo>
              </a:path>
              <a:path w="245745" h="7560309">
                <a:moveTo>
                  <a:pt x="245656" y="805059"/>
                </a:moveTo>
                <a:lnTo>
                  <a:pt x="0" y="686538"/>
                </a:lnTo>
              </a:path>
              <a:path w="245745" h="7560309">
                <a:moveTo>
                  <a:pt x="245656" y="878998"/>
                </a:moveTo>
                <a:lnTo>
                  <a:pt x="0" y="760477"/>
                </a:lnTo>
              </a:path>
              <a:path w="245745" h="7560309">
                <a:moveTo>
                  <a:pt x="245656" y="952926"/>
                </a:moveTo>
                <a:lnTo>
                  <a:pt x="0" y="834404"/>
                </a:lnTo>
              </a:path>
              <a:path w="245745" h="7560309">
                <a:moveTo>
                  <a:pt x="245656" y="1026864"/>
                </a:moveTo>
                <a:lnTo>
                  <a:pt x="0" y="908343"/>
                </a:lnTo>
              </a:path>
              <a:path w="245745" h="7560309">
                <a:moveTo>
                  <a:pt x="245656" y="1100792"/>
                </a:moveTo>
                <a:lnTo>
                  <a:pt x="0" y="982270"/>
                </a:lnTo>
              </a:path>
              <a:path w="245745" h="7560309">
                <a:moveTo>
                  <a:pt x="245656" y="1174730"/>
                </a:moveTo>
                <a:lnTo>
                  <a:pt x="0" y="1056209"/>
                </a:lnTo>
              </a:path>
              <a:path w="245745" h="7560309">
                <a:moveTo>
                  <a:pt x="245656" y="1248658"/>
                </a:moveTo>
                <a:lnTo>
                  <a:pt x="0" y="1130136"/>
                </a:lnTo>
              </a:path>
              <a:path w="245745" h="7560309">
                <a:moveTo>
                  <a:pt x="245656" y="1322596"/>
                </a:moveTo>
                <a:lnTo>
                  <a:pt x="0" y="1204075"/>
                </a:lnTo>
              </a:path>
              <a:path w="245745" h="7560309">
                <a:moveTo>
                  <a:pt x="245656" y="1396535"/>
                </a:moveTo>
                <a:lnTo>
                  <a:pt x="0" y="1278015"/>
                </a:lnTo>
              </a:path>
              <a:path w="245745" h="7560309">
                <a:moveTo>
                  <a:pt x="245656" y="1470462"/>
                </a:moveTo>
                <a:lnTo>
                  <a:pt x="0" y="1351941"/>
                </a:lnTo>
              </a:path>
              <a:path w="245745" h="7560309">
                <a:moveTo>
                  <a:pt x="245656" y="1544402"/>
                </a:moveTo>
                <a:lnTo>
                  <a:pt x="0" y="1425881"/>
                </a:lnTo>
              </a:path>
              <a:path w="245745" h="7560309">
                <a:moveTo>
                  <a:pt x="245656" y="1618328"/>
                </a:moveTo>
                <a:lnTo>
                  <a:pt x="0" y="1499807"/>
                </a:lnTo>
              </a:path>
              <a:path w="245745" h="7560309">
                <a:moveTo>
                  <a:pt x="245656" y="1692268"/>
                </a:moveTo>
                <a:lnTo>
                  <a:pt x="0" y="1573747"/>
                </a:lnTo>
              </a:path>
              <a:path w="245745" h="7560309">
                <a:moveTo>
                  <a:pt x="245656" y="1766195"/>
                </a:moveTo>
                <a:lnTo>
                  <a:pt x="0" y="1647674"/>
                </a:lnTo>
              </a:path>
              <a:path w="245745" h="7560309">
                <a:moveTo>
                  <a:pt x="245656" y="1840134"/>
                </a:moveTo>
                <a:lnTo>
                  <a:pt x="0" y="1721613"/>
                </a:lnTo>
              </a:path>
              <a:path w="245745" h="7560309">
                <a:moveTo>
                  <a:pt x="245656" y="1914062"/>
                </a:moveTo>
                <a:lnTo>
                  <a:pt x="0" y="1795540"/>
                </a:lnTo>
              </a:path>
              <a:path w="245745" h="7560309">
                <a:moveTo>
                  <a:pt x="245656" y="1988000"/>
                </a:moveTo>
                <a:lnTo>
                  <a:pt x="0" y="1869479"/>
                </a:lnTo>
              </a:path>
              <a:path w="245745" h="7560309">
                <a:moveTo>
                  <a:pt x="245656" y="2061939"/>
                </a:moveTo>
                <a:lnTo>
                  <a:pt x="0" y="1943418"/>
                </a:lnTo>
              </a:path>
              <a:path w="245745" h="7560309">
                <a:moveTo>
                  <a:pt x="245656" y="2135866"/>
                </a:moveTo>
                <a:lnTo>
                  <a:pt x="0" y="2017345"/>
                </a:lnTo>
              </a:path>
              <a:path w="245745" h="7560309">
                <a:moveTo>
                  <a:pt x="245656" y="2209805"/>
                </a:moveTo>
                <a:lnTo>
                  <a:pt x="0" y="2091284"/>
                </a:lnTo>
              </a:path>
              <a:path w="245745" h="7560309">
                <a:moveTo>
                  <a:pt x="245656" y="2283732"/>
                </a:moveTo>
                <a:lnTo>
                  <a:pt x="0" y="2165211"/>
                </a:lnTo>
              </a:path>
              <a:path w="245745" h="7560309">
                <a:moveTo>
                  <a:pt x="245656" y="2357671"/>
                </a:moveTo>
                <a:lnTo>
                  <a:pt x="0" y="2239151"/>
                </a:lnTo>
              </a:path>
              <a:path w="245745" h="7560309">
                <a:moveTo>
                  <a:pt x="245656" y="2431598"/>
                </a:moveTo>
                <a:lnTo>
                  <a:pt x="0" y="2313077"/>
                </a:lnTo>
              </a:path>
              <a:path w="245745" h="7560309">
                <a:moveTo>
                  <a:pt x="245656" y="2505538"/>
                </a:moveTo>
                <a:lnTo>
                  <a:pt x="0" y="2387017"/>
                </a:lnTo>
              </a:path>
              <a:path w="245745" h="7560309">
                <a:moveTo>
                  <a:pt x="245656" y="2579465"/>
                </a:moveTo>
                <a:lnTo>
                  <a:pt x="0" y="2460944"/>
                </a:lnTo>
              </a:path>
              <a:path w="245745" h="7560309">
                <a:moveTo>
                  <a:pt x="245656" y="2653404"/>
                </a:moveTo>
                <a:lnTo>
                  <a:pt x="0" y="2534883"/>
                </a:lnTo>
              </a:path>
              <a:path w="245745" h="7560309">
                <a:moveTo>
                  <a:pt x="245656" y="2727331"/>
                </a:moveTo>
                <a:lnTo>
                  <a:pt x="0" y="2608810"/>
                </a:lnTo>
              </a:path>
              <a:path w="245745" h="7560309">
                <a:moveTo>
                  <a:pt x="245656" y="2801270"/>
                </a:moveTo>
                <a:lnTo>
                  <a:pt x="0" y="2682749"/>
                </a:lnTo>
              </a:path>
              <a:path w="245745" h="7560309">
                <a:moveTo>
                  <a:pt x="245656" y="2875209"/>
                </a:moveTo>
                <a:lnTo>
                  <a:pt x="0" y="2756688"/>
                </a:lnTo>
              </a:path>
              <a:path w="245745" h="7560309">
                <a:moveTo>
                  <a:pt x="245656" y="2949136"/>
                </a:moveTo>
                <a:lnTo>
                  <a:pt x="0" y="2830615"/>
                </a:lnTo>
              </a:path>
              <a:path w="245745" h="7560309">
                <a:moveTo>
                  <a:pt x="245656" y="3023075"/>
                </a:moveTo>
                <a:lnTo>
                  <a:pt x="0" y="2904554"/>
                </a:lnTo>
              </a:path>
              <a:path w="245745" h="7560309">
                <a:moveTo>
                  <a:pt x="245656" y="3097002"/>
                </a:moveTo>
                <a:lnTo>
                  <a:pt x="0" y="2978481"/>
                </a:lnTo>
              </a:path>
              <a:path w="245745" h="7560309">
                <a:moveTo>
                  <a:pt x="245656" y="3170941"/>
                </a:moveTo>
                <a:lnTo>
                  <a:pt x="0" y="3052420"/>
                </a:lnTo>
              </a:path>
              <a:path w="245745" h="7560309">
                <a:moveTo>
                  <a:pt x="245656" y="3244868"/>
                </a:moveTo>
                <a:lnTo>
                  <a:pt x="0" y="3126347"/>
                </a:lnTo>
              </a:path>
              <a:path w="245745" h="7560309">
                <a:moveTo>
                  <a:pt x="245656" y="3318807"/>
                </a:moveTo>
                <a:lnTo>
                  <a:pt x="0" y="3200287"/>
                </a:lnTo>
              </a:path>
              <a:path w="245745" h="7560309">
                <a:moveTo>
                  <a:pt x="245656" y="3392735"/>
                </a:moveTo>
                <a:lnTo>
                  <a:pt x="0" y="3274214"/>
                </a:lnTo>
              </a:path>
              <a:path w="245745" h="7560309">
                <a:moveTo>
                  <a:pt x="245656" y="3466674"/>
                </a:moveTo>
                <a:lnTo>
                  <a:pt x="0" y="3348153"/>
                </a:lnTo>
              </a:path>
              <a:path w="245745" h="7560309">
                <a:moveTo>
                  <a:pt x="245656" y="3540601"/>
                </a:moveTo>
                <a:lnTo>
                  <a:pt x="0" y="3422080"/>
                </a:lnTo>
              </a:path>
              <a:path w="245745" h="7560309">
                <a:moveTo>
                  <a:pt x="245656" y="3614540"/>
                </a:moveTo>
                <a:lnTo>
                  <a:pt x="0" y="3496019"/>
                </a:lnTo>
              </a:path>
              <a:path w="245745" h="7560309">
                <a:moveTo>
                  <a:pt x="245656" y="3688467"/>
                </a:moveTo>
                <a:lnTo>
                  <a:pt x="0" y="3569946"/>
                </a:lnTo>
              </a:path>
              <a:path w="245745" h="7560309">
                <a:moveTo>
                  <a:pt x="245656" y="3762406"/>
                </a:moveTo>
                <a:lnTo>
                  <a:pt x="0" y="3643885"/>
                </a:lnTo>
              </a:path>
              <a:path w="245745" h="7560309">
                <a:moveTo>
                  <a:pt x="245656" y="3836345"/>
                </a:moveTo>
                <a:lnTo>
                  <a:pt x="0" y="3717824"/>
                </a:lnTo>
              </a:path>
              <a:path w="245745" h="7560309">
                <a:moveTo>
                  <a:pt x="245656" y="3910272"/>
                </a:moveTo>
                <a:lnTo>
                  <a:pt x="0" y="3791751"/>
                </a:lnTo>
              </a:path>
              <a:path w="245745" h="7560309">
                <a:moveTo>
                  <a:pt x="245656" y="3984211"/>
                </a:moveTo>
                <a:lnTo>
                  <a:pt x="0" y="3865690"/>
                </a:lnTo>
              </a:path>
              <a:path w="245745" h="7560309">
                <a:moveTo>
                  <a:pt x="245656" y="4058139"/>
                </a:moveTo>
                <a:lnTo>
                  <a:pt x="0" y="3939618"/>
                </a:lnTo>
              </a:path>
              <a:path w="245745" h="7560309">
                <a:moveTo>
                  <a:pt x="245656" y="4132077"/>
                </a:moveTo>
                <a:lnTo>
                  <a:pt x="0" y="4013556"/>
                </a:lnTo>
              </a:path>
              <a:path w="245745" h="7560309">
                <a:moveTo>
                  <a:pt x="245656" y="4206005"/>
                </a:moveTo>
                <a:lnTo>
                  <a:pt x="0" y="4087484"/>
                </a:lnTo>
              </a:path>
              <a:path w="245745" h="7560309">
                <a:moveTo>
                  <a:pt x="245656" y="4279943"/>
                </a:moveTo>
                <a:lnTo>
                  <a:pt x="0" y="4161423"/>
                </a:lnTo>
              </a:path>
              <a:path w="245745" h="7560309">
                <a:moveTo>
                  <a:pt x="245656" y="4353871"/>
                </a:moveTo>
                <a:lnTo>
                  <a:pt x="0" y="4235350"/>
                </a:lnTo>
              </a:path>
              <a:path w="245745" h="7560309">
                <a:moveTo>
                  <a:pt x="245656" y="4427810"/>
                </a:moveTo>
                <a:lnTo>
                  <a:pt x="0" y="4309289"/>
                </a:lnTo>
              </a:path>
              <a:path w="245745" h="7560309">
                <a:moveTo>
                  <a:pt x="245656" y="4501737"/>
                </a:moveTo>
                <a:lnTo>
                  <a:pt x="0" y="4383216"/>
                </a:lnTo>
              </a:path>
              <a:path w="245745" h="7560309">
                <a:moveTo>
                  <a:pt x="245656" y="4575676"/>
                </a:moveTo>
                <a:lnTo>
                  <a:pt x="0" y="4457155"/>
                </a:lnTo>
              </a:path>
              <a:path w="245745" h="7560309">
                <a:moveTo>
                  <a:pt x="245656" y="4649615"/>
                </a:moveTo>
                <a:lnTo>
                  <a:pt x="0" y="4531094"/>
                </a:lnTo>
              </a:path>
              <a:path w="245745" h="7560309">
                <a:moveTo>
                  <a:pt x="245656" y="4723542"/>
                </a:moveTo>
                <a:lnTo>
                  <a:pt x="0" y="4605021"/>
                </a:lnTo>
              </a:path>
              <a:path w="245745" h="7560309">
                <a:moveTo>
                  <a:pt x="245656" y="4797481"/>
                </a:moveTo>
                <a:lnTo>
                  <a:pt x="0" y="4678960"/>
                </a:lnTo>
              </a:path>
              <a:path w="245745" h="7560309">
                <a:moveTo>
                  <a:pt x="245656" y="4871408"/>
                </a:moveTo>
                <a:lnTo>
                  <a:pt x="0" y="4752887"/>
                </a:lnTo>
              </a:path>
              <a:path w="245745" h="7560309">
                <a:moveTo>
                  <a:pt x="245656" y="4945347"/>
                </a:moveTo>
                <a:lnTo>
                  <a:pt x="0" y="4826826"/>
                </a:lnTo>
              </a:path>
              <a:path w="245745" h="7560309">
                <a:moveTo>
                  <a:pt x="245656" y="5019275"/>
                </a:moveTo>
                <a:lnTo>
                  <a:pt x="0" y="4900754"/>
                </a:lnTo>
              </a:path>
              <a:path w="245745" h="7560309">
                <a:moveTo>
                  <a:pt x="245656" y="5093213"/>
                </a:moveTo>
                <a:lnTo>
                  <a:pt x="0" y="4974692"/>
                </a:lnTo>
              </a:path>
              <a:path w="245745" h="7560309">
                <a:moveTo>
                  <a:pt x="245656" y="5167141"/>
                </a:moveTo>
                <a:lnTo>
                  <a:pt x="0" y="5048620"/>
                </a:lnTo>
              </a:path>
              <a:path w="245745" h="7560309">
                <a:moveTo>
                  <a:pt x="245656" y="5241079"/>
                </a:moveTo>
                <a:lnTo>
                  <a:pt x="0" y="5122559"/>
                </a:lnTo>
              </a:path>
              <a:path w="245745" h="7560309">
                <a:moveTo>
                  <a:pt x="245656" y="5315007"/>
                </a:moveTo>
                <a:lnTo>
                  <a:pt x="0" y="5196486"/>
                </a:lnTo>
              </a:path>
              <a:path w="245745" h="7560309">
                <a:moveTo>
                  <a:pt x="245656" y="5388946"/>
                </a:moveTo>
                <a:lnTo>
                  <a:pt x="0" y="5270425"/>
                </a:lnTo>
              </a:path>
              <a:path w="245745" h="7560309">
                <a:moveTo>
                  <a:pt x="245656" y="5462885"/>
                </a:moveTo>
                <a:lnTo>
                  <a:pt x="0" y="5344364"/>
                </a:lnTo>
              </a:path>
              <a:path w="245745" h="7560309">
                <a:moveTo>
                  <a:pt x="245656" y="5536812"/>
                </a:moveTo>
                <a:lnTo>
                  <a:pt x="0" y="5418291"/>
                </a:lnTo>
              </a:path>
              <a:path w="245745" h="7560309">
                <a:moveTo>
                  <a:pt x="245656" y="5610751"/>
                </a:moveTo>
                <a:lnTo>
                  <a:pt x="0" y="5492230"/>
                </a:lnTo>
              </a:path>
              <a:path w="245745" h="7560309">
                <a:moveTo>
                  <a:pt x="245656" y="5684678"/>
                </a:moveTo>
                <a:lnTo>
                  <a:pt x="0" y="5566157"/>
                </a:lnTo>
              </a:path>
              <a:path w="245745" h="7560309">
                <a:moveTo>
                  <a:pt x="245656" y="5758617"/>
                </a:moveTo>
                <a:lnTo>
                  <a:pt x="0" y="5640096"/>
                </a:lnTo>
              </a:path>
              <a:path w="245745" h="7560309">
                <a:moveTo>
                  <a:pt x="245656" y="5832545"/>
                </a:moveTo>
                <a:lnTo>
                  <a:pt x="0" y="5714024"/>
                </a:lnTo>
              </a:path>
              <a:path w="245745" h="7560309">
                <a:moveTo>
                  <a:pt x="245656" y="5906483"/>
                </a:moveTo>
                <a:lnTo>
                  <a:pt x="0" y="5787962"/>
                </a:lnTo>
              </a:path>
              <a:path w="245745" h="7560309">
                <a:moveTo>
                  <a:pt x="245656" y="5980411"/>
                </a:moveTo>
                <a:lnTo>
                  <a:pt x="0" y="5861890"/>
                </a:lnTo>
              </a:path>
              <a:path w="245745" h="7560309">
                <a:moveTo>
                  <a:pt x="245656" y="6054349"/>
                </a:moveTo>
                <a:lnTo>
                  <a:pt x="0" y="5935828"/>
                </a:lnTo>
              </a:path>
              <a:path w="245745" h="7560309">
                <a:moveTo>
                  <a:pt x="245656" y="6128289"/>
                </a:moveTo>
                <a:lnTo>
                  <a:pt x="0" y="6009768"/>
                </a:lnTo>
              </a:path>
              <a:path w="245745" h="7560309">
                <a:moveTo>
                  <a:pt x="245656" y="6202215"/>
                </a:moveTo>
                <a:lnTo>
                  <a:pt x="0" y="6083695"/>
                </a:lnTo>
              </a:path>
              <a:path w="245745" h="7560309">
                <a:moveTo>
                  <a:pt x="245656" y="6276155"/>
                </a:moveTo>
                <a:lnTo>
                  <a:pt x="0" y="6157634"/>
                </a:lnTo>
              </a:path>
              <a:path w="245745" h="7560309">
                <a:moveTo>
                  <a:pt x="245656" y="6350082"/>
                </a:moveTo>
                <a:lnTo>
                  <a:pt x="0" y="6231561"/>
                </a:lnTo>
              </a:path>
              <a:path w="245745" h="7560309">
                <a:moveTo>
                  <a:pt x="245656" y="6424021"/>
                </a:moveTo>
                <a:lnTo>
                  <a:pt x="0" y="6305500"/>
                </a:lnTo>
              </a:path>
              <a:path w="245745" h="7560309">
                <a:moveTo>
                  <a:pt x="245656" y="6497949"/>
                </a:moveTo>
                <a:lnTo>
                  <a:pt x="0" y="6379427"/>
                </a:lnTo>
              </a:path>
              <a:path w="245745" h="7560309">
                <a:moveTo>
                  <a:pt x="245656" y="6571887"/>
                </a:moveTo>
                <a:lnTo>
                  <a:pt x="0" y="6453366"/>
                </a:lnTo>
              </a:path>
              <a:path w="245745" h="7560309">
                <a:moveTo>
                  <a:pt x="245656" y="6645815"/>
                </a:moveTo>
                <a:lnTo>
                  <a:pt x="0" y="6527294"/>
                </a:lnTo>
              </a:path>
              <a:path w="245745" h="7560309">
                <a:moveTo>
                  <a:pt x="245656" y="6719753"/>
                </a:moveTo>
                <a:lnTo>
                  <a:pt x="0" y="6601232"/>
                </a:lnTo>
              </a:path>
              <a:path w="245745" h="7560309">
                <a:moveTo>
                  <a:pt x="245656" y="6793681"/>
                </a:moveTo>
                <a:lnTo>
                  <a:pt x="0" y="6675160"/>
                </a:lnTo>
              </a:path>
              <a:path w="245745" h="7560309">
                <a:moveTo>
                  <a:pt x="245656" y="6867619"/>
                </a:moveTo>
                <a:lnTo>
                  <a:pt x="0" y="6749098"/>
                </a:lnTo>
              </a:path>
              <a:path w="245745" h="7560309">
                <a:moveTo>
                  <a:pt x="245656" y="6941547"/>
                </a:moveTo>
                <a:lnTo>
                  <a:pt x="0" y="6823026"/>
                </a:lnTo>
              </a:path>
              <a:path w="245745" h="7560309">
                <a:moveTo>
                  <a:pt x="245656" y="7015485"/>
                </a:moveTo>
                <a:lnTo>
                  <a:pt x="0" y="6896964"/>
                </a:lnTo>
              </a:path>
              <a:path w="245745" h="7560309">
                <a:moveTo>
                  <a:pt x="245656" y="7089425"/>
                </a:moveTo>
                <a:lnTo>
                  <a:pt x="0" y="6970904"/>
                </a:lnTo>
              </a:path>
              <a:path w="245745" h="7560309">
                <a:moveTo>
                  <a:pt x="245656" y="7163351"/>
                </a:moveTo>
                <a:lnTo>
                  <a:pt x="0" y="7044831"/>
                </a:lnTo>
              </a:path>
              <a:path w="245745" h="7560309">
                <a:moveTo>
                  <a:pt x="245656" y="7237291"/>
                </a:moveTo>
                <a:lnTo>
                  <a:pt x="0" y="7118770"/>
                </a:lnTo>
              </a:path>
              <a:path w="245745" h="7560309">
                <a:moveTo>
                  <a:pt x="245656" y="7311218"/>
                </a:moveTo>
                <a:lnTo>
                  <a:pt x="0" y="7192697"/>
                </a:lnTo>
              </a:path>
              <a:path w="245745" h="7560309">
                <a:moveTo>
                  <a:pt x="245656" y="7385157"/>
                </a:moveTo>
                <a:lnTo>
                  <a:pt x="0" y="7266636"/>
                </a:lnTo>
              </a:path>
              <a:path w="245745" h="7560309">
                <a:moveTo>
                  <a:pt x="245656" y="7459085"/>
                </a:moveTo>
                <a:lnTo>
                  <a:pt x="0" y="7340563"/>
                </a:lnTo>
              </a:path>
              <a:path w="245745" h="7560309">
                <a:moveTo>
                  <a:pt x="245656" y="7533023"/>
                </a:moveTo>
                <a:lnTo>
                  <a:pt x="0" y="7414502"/>
                </a:lnTo>
              </a:path>
              <a:path w="245745" h="7560309">
                <a:moveTo>
                  <a:pt x="148352" y="7560005"/>
                </a:moveTo>
                <a:lnTo>
                  <a:pt x="0" y="7488430"/>
                </a:lnTo>
              </a:path>
            </a:pathLst>
          </a:custGeom>
          <a:ln w="12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972435" y="829359"/>
            <a:ext cx="3447426" cy="475564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118"/>
              </a:spcBef>
            </a:pPr>
            <a:r>
              <a:rPr sz="2992" spc="14" dirty="0">
                <a:solidFill>
                  <a:srgbClr val="F15C22"/>
                </a:solidFill>
              </a:rPr>
              <a:t>PRÉCONIS</a:t>
            </a:r>
            <a:r>
              <a:rPr sz="2992" spc="-204" dirty="0">
                <a:solidFill>
                  <a:srgbClr val="F15C22"/>
                </a:solidFill>
              </a:rPr>
              <a:t>A</a:t>
            </a:r>
            <a:r>
              <a:rPr sz="2992" spc="14" dirty="0">
                <a:solidFill>
                  <a:srgbClr val="F15C22"/>
                </a:solidFill>
              </a:rPr>
              <a:t>TIONS</a:t>
            </a:r>
            <a:endParaRPr sz="2992"/>
          </a:p>
        </p:txBody>
      </p:sp>
      <p:grpSp>
        <p:nvGrpSpPr>
          <p:cNvPr id="11" name="object 11"/>
          <p:cNvGrpSpPr/>
          <p:nvPr/>
        </p:nvGrpSpPr>
        <p:grpSpPr>
          <a:xfrm>
            <a:off x="3677654" y="282537"/>
            <a:ext cx="6282756" cy="1204037"/>
            <a:chOff x="2619000" y="320372"/>
            <a:chExt cx="6928484" cy="132778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38005" y="834284"/>
              <a:ext cx="3428225" cy="32983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38022" y="1299561"/>
              <a:ext cx="3709391" cy="34841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619000" y="320372"/>
              <a:ext cx="6400800" cy="400050"/>
            </a:xfrm>
            <a:custGeom>
              <a:avLst/>
              <a:gdLst/>
              <a:ahLst/>
              <a:cxnLst/>
              <a:rect l="l" t="t" r="r" b="b"/>
              <a:pathLst>
                <a:path w="6400800" h="400050">
                  <a:moveTo>
                    <a:pt x="6395643" y="0"/>
                  </a:moveTo>
                  <a:lnTo>
                    <a:pt x="0" y="111632"/>
                  </a:lnTo>
                  <a:lnTo>
                    <a:pt x="5029" y="399592"/>
                  </a:lnTo>
                  <a:lnTo>
                    <a:pt x="6400660" y="287947"/>
                  </a:lnTo>
                  <a:lnTo>
                    <a:pt x="6395643" y="0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794363" y="349229"/>
            <a:ext cx="5571045" cy="244750"/>
          </a:xfrm>
          <a:prstGeom prst="rect">
            <a:avLst/>
          </a:prstGeom>
        </p:spPr>
        <p:txBody>
          <a:bodyPr vert="horz" wrap="square" lIns="0" tIns="76584" rIns="0" bIns="0" rtlCol="0">
            <a:spAutoFit/>
          </a:bodyPr>
          <a:lstStyle/>
          <a:p>
            <a:pPr marL="11516">
              <a:spcBef>
                <a:spcPts val="603"/>
              </a:spcBef>
            </a:pPr>
            <a:r>
              <a:rPr sz="1088" b="1" spc="41" dirty="0">
                <a:solidFill>
                  <a:srgbClr val="FFFFFF"/>
                </a:solidFill>
                <a:latin typeface="Tahoma"/>
                <a:cs typeface="Tahoma"/>
              </a:rPr>
              <a:t>LES</a:t>
            </a:r>
            <a:r>
              <a:rPr sz="1088" b="1" spc="-36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32" b="1" spc="-40" baseline="2314" dirty="0">
                <a:solidFill>
                  <a:srgbClr val="FFFFFF"/>
                </a:solidFill>
                <a:latin typeface="Tahoma"/>
                <a:cs typeface="Tahoma"/>
              </a:rPr>
              <a:t>SPÉCIFICITÉS</a:t>
            </a:r>
            <a:r>
              <a:rPr sz="1632" b="1" spc="-47" baseline="23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32" b="1" spc="-34" baseline="9259" dirty="0">
                <a:solidFill>
                  <a:srgbClr val="FFFFFF"/>
                </a:solidFill>
                <a:latin typeface="Tahoma"/>
                <a:cs typeface="Tahoma"/>
              </a:rPr>
              <a:t>BENJAMINS</a:t>
            </a:r>
            <a:r>
              <a:rPr sz="1632" b="1" spc="-54" baseline="925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32" b="1" spc="-14" baseline="13888" dirty="0">
                <a:solidFill>
                  <a:srgbClr val="FFFFFF"/>
                </a:solidFill>
                <a:latin typeface="Tahoma"/>
                <a:cs typeface="Tahoma"/>
              </a:rPr>
              <a:t>S’APPLIQUENT</a:t>
            </a:r>
            <a:r>
              <a:rPr sz="1632" b="1" spc="-109" baseline="13888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32" b="1" spc="-6" baseline="23148" dirty="0">
                <a:solidFill>
                  <a:srgbClr val="FFFFFF"/>
                </a:solidFill>
                <a:latin typeface="Tahoma"/>
                <a:cs typeface="Tahoma"/>
              </a:rPr>
              <a:t>AUX</a:t>
            </a:r>
            <a:r>
              <a:rPr sz="1632" b="1" spc="-47" baseline="23148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32" b="1" spc="-34" baseline="25462" dirty="0">
                <a:solidFill>
                  <a:srgbClr val="FFFFFF"/>
                </a:solidFill>
                <a:latin typeface="Tahoma"/>
                <a:cs typeface="Tahoma"/>
              </a:rPr>
              <a:t>POUSSINS</a:t>
            </a:r>
            <a:r>
              <a:rPr sz="1632" b="1" spc="-54" baseline="25462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32" b="1" spc="40" baseline="30092" dirty="0">
                <a:solidFill>
                  <a:srgbClr val="FFFFFF"/>
                </a:solidFill>
                <a:latin typeface="Tahoma"/>
                <a:cs typeface="Tahoma"/>
              </a:rPr>
              <a:t>ET</a:t>
            </a:r>
            <a:r>
              <a:rPr sz="1632" b="1" spc="-47" baseline="30092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632" b="1" spc="-102" baseline="32407" dirty="0">
                <a:solidFill>
                  <a:srgbClr val="FFFFFF"/>
                </a:solidFill>
                <a:latin typeface="Tahoma"/>
                <a:cs typeface="Tahoma"/>
              </a:rPr>
              <a:t>MINI-POUSSINS</a:t>
            </a:r>
            <a:endParaRPr sz="1632" baseline="32407" dirty="0">
              <a:latin typeface="Tahoma"/>
              <a:cs typeface="Tahom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963797" y="2701553"/>
            <a:ext cx="7493704" cy="1179852"/>
            <a:chOff x="728997" y="2988009"/>
            <a:chExt cx="8263890" cy="1301115"/>
          </a:xfrm>
        </p:grpSpPr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48517" y="3189616"/>
              <a:ext cx="127937" cy="13833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728992" y="2988017"/>
              <a:ext cx="561340" cy="429895"/>
            </a:xfrm>
            <a:custGeom>
              <a:avLst/>
              <a:gdLst/>
              <a:ahLst/>
              <a:cxnLst/>
              <a:rect l="l" t="t" r="r" b="b"/>
              <a:pathLst>
                <a:path w="561340" h="429895">
                  <a:moveTo>
                    <a:pt x="263334" y="273418"/>
                  </a:moveTo>
                  <a:lnTo>
                    <a:pt x="222478" y="240093"/>
                  </a:lnTo>
                  <a:lnTo>
                    <a:pt x="209740" y="258406"/>
                  </a:lnTo>
                  <a:lnTo>
                    <a:pt x="195211" y="273291"/>
                  </a:lnTo>
                  <a:lnTo>
                    <a:pt x="180378" y="284911"/>
                  </a:lnTo>
                  <a:lnTo>
                    <a:pt x="166776" y="293420"/>
                  </a:lnTo>
                  <a:lnTo>
                    <a:pt x="166992" y="293458"/>
                  </a:lnTo>
                  <a:lnTo>
                    <a:pt x="130810" y="312483"/>
                  </a:lnTo>
                  <a:lnTo>
                    <a:pt x="91846" y="326682"/>
                  </a:lnTo>
                  <a:lnTo>
                    <a:pt x="53441" y="332219"/>
                  </a:lnTo>
                  <a:lnTo>
                    <a:pt x="18872" y="325259"/>
                  </a:lnTo>
                  <a:lnTo>
                    <a:pt x="0" y="390258"/>
                  </a:lnTo>
                  <a:lnTo>
                    <a:pt x="15557" y="396354"/>
                  </a:lnTo>
                  <a:lnTo>
                    <a:pt x="31292" y="400519"/>
                  </a:lnTo>
                  <a:lnTo>
                    <a:pt x="47117" y="402920"/>
                  </a:lnTo>
                  <a:lnTo>
                    <a:pt x="62966" y="403682"/>
                  </a:lnTo>
                  <a:lnTo>
                    <a:pt x="112649" y="396798"/>
                  </a:lnTo>
                  <a:lnTo>
                    <a:pt x="158686" y="379539"/>
                  </a:lnTo>
                  <a:lnTo>
                    <a:pt x="199097" y="356997"/>
                  </a:lnTo>
                  <a:lnTo>
                    <a:pt x="231902" y="334276"/>
                  </a:lnTo>
                  <a:lnTo>
                    <a:pt x="231736" y="334200"/>
                  </a:lnTo>
                  <a:lnTo>
                    <a:pt x="232905" y="333375"/>
                  </a:lnTo>
                  <a:lnTo>
                    <a:pt x="232752" y="333298"/>
                  </a:lnTo>
                  <a:lnTo>
                    <a:pt x="234988" y="330835"/>
                  </a:lnTo>
                  <a:lnTo>
                    <a:pt x="243560" y="318477"/>
                  </a:lnTo>
                  <a:lnTo>
                    <a:pt x="250850" y="304939"/>
                  </a:lnTo>
                  <a:lnTo>
                    <a:pt x="255130" y="295490"/>
                  </a:lnTo>
                  <a:lnTo>
                    <a:pt x="258673" y="286753"/>
                  </a:lnTo>
                  <a:lnTo>
                    <a:pt x="263334" y="273418"/>
                  </a:lnTo>
                  <a:close/>
                </a:path>
                <a:path w="561340" h="429895">
                  <a:moveTo>
                    <a:pt x="560870" y="415429"/>
                  </a:moveTo>
                  <a:lnTo>
                    <a:pt x="542378" y="372033"/>
                  </a:lnTo>
                  <a:lnTo>
                    <a:pt x="509333" y="335775"/>
                  </a:lnTo>
                  <a:lnTo>
                    <a:pt x="467423" y="306336"/>
                  </a:lnTo>
                  <a:lnTo>
                    <a:pt x="422376" y="283464"/>
                  </a:lnTo>
                  <a:lnTo>
                    <a:pt x="469049" y="263309"/>
                  </a:lnTo>
                  <a:lnTo>
                    <a:pt x="504621" y="241744"/>
                  </a:lnTo>
                  <a:lnTo>
                    <a:pt x="527278" y="224548"/>
                  </a:lnTo>
                  <a:lnTo>
                    <a:pt x="535228" y="217525"/>
                  </a:lnTo>
                  <a:lnTo>
                    <a:pt x="531952" y="179209"/>
                  </a:lnTo>
                  <a:lnTo>
                    <a:pt x="531241" y="116674"/>
                  </a:lnTo>
                  <a:lnTo>
                    <a:pt x="534441" y="95948"/>
                  </a:lnTo>
                  <a:lnTo>
                    <a:pt x="531164" y="82080"/>
                  </a:lnTo>
                  <a:lnTo>
                    <a:pt x="517512" y="68795"/>
                  </a:lnTo>
                  <a:lnTo>
                    <a:pt x="488137" y="48971"/>
                  </a:lnTo>
                  <a:lnTo>
                    <a:pt x="447662" y="20662"/>
                  </a:lnTo>
                  <a:lnTo>
                    <a:pt x="412305" y="6121"/>
                  </a:lnTo>
                  <a:lnTo>
                    <a:pt x="362369" y="762"/>
                  </a:lnTo>
                  <a:lnTo>
                    <a:pt x="274840" y="0"/>
                  </a:lnTo>
                  <a:lnTo>
                    <a:pt x="210896" y="3479"/>
                  </a:lnTo>
                  <a:lnTo>
                    <a:pt x="158762" y="12255"/>
                  </a:lnTo>
                  <a:lnTo>
                    <a:pt x="118198" y="23774"/>
                  </a:lnTo>
                  <a:lnTo>
                    <a:pt x="45707" y="62826"/>
                  </a:lnTo>
                  <a:lnTo>
                    <a:pt x="20586" y="108864"/>
                  </a:lnTo>
                  <a:lnTo>
                    <a:pt x="20802" y="116674"/>
                  </a:lnTo>
                  <a:lnTo>
                    <a:pt x="20091" y="179209"/>
                  </a:lnTo>
                  <a:lnTo>
                    <a:pt x="16827" y="217525"/>
                  </a:lnTo>
                  <a:lnTo>
                    <a:pt x="47244" y="245833"/>
                  </a:lnTo>
                  <a:lnTo>
                    <a:pt x="99656" y="274205"/>
                  </a:lnTo>
                  <a:lnTo>
                    <a:pt x="145859" y="287362"/>
                  </a:lnTo>
                  <a:lnTo>
                    <a:pt x="156959" y="282067"/>
                  </a:lnTo>
                  <a:lnTo>
                    <a:pt x="172961" y="272427"/>
                  </a:lnTo>
                  <a:lnTo>
                    <a:pt x="190665" y="257873"/>
                  </a:lnTo>
                  <a:lnTo>
                    <a:pt x="206870" y="237871"/>
                  </a:lnTo>
                  <a:lnTo>
                    <a:pt x="174091" y="229552"/>
                  </a:lnTo>
                  <a:lnTo>
                    <a:pt x="127177" y="213169"/>
                  </a:lnTo>
                  <a:lnTo>
                    <a:pt x="78549" y="187782"/>
                  </a:lnTo>
                  <a:lnTo>
                    <a:pt x="40678" y="152450"/>
                  </a:lnTo>
                  <a:lnTo>
                    <a:pt x="83553" y="115519"/>
                  </a:lnTo>
                  <a:lnTo>
                    <a:pt x="136626" y="89331"/>
                  </a:lnTo>
                  <a:lnTo>
                    <a:pt x="192189" y="72453"/>
                  </a:lnTo>
                  <a:lnTo>
                    <a:pt x="242481" y="63385"/>
                  </a:lnTo>
                  <a:lnTo>
                    <a:pt x="279793" y="60693"/>
                  </a:lnTo>
                  <a:lnTo>
                    <a:pt x="313956" y="63385"/>
                  </a:lnTo>
                  <a:lnTo>
                    <a:pt x="362102" y="72453"/>
                  </a:lnTo>
                  <a:lnTo>
                    <a:pt x="416318" y="89331"/>
                  </a:lnTo>
                  <a:lnTo>
                    <a:pt x="468706" y="115519"/>
                  </a:lnTo>
                  <a:lnTo>
                    <a:pt x="511378" y="152450"/>
                  </a:lnTo>
                  <a:lnTo>
                    <a:pt x="479310" y="183591"/>
                  </a:lnTo>
                  <a:lnTo>
                    <a:pt x="437616" y="207175"/>
                  </a:lnTo>
                  <a:lnTo>
                    <a:pt x="394601" y="223837"/>
                  </a:lnTo>
                  <a:lnTo>
                    <a:pt x="358546" y="234175"/>
                  </a:lnTo>
                  <a:lnTo>
                    <a:pt x="364197" y="265023"/>
                  </a:lnTo>
                  <a:lnTo>
                    <a:pt x="360337" y="291630"/>
                  </a:lnTo>
                  <a:lnTo>
                    <a:pt x="350989" y="313182"/>
                  </a:lnTo>
                  <a:lnTo>
                    <a:pt x="340156" y="328891"/>
                  </a:lnTo>
                  <a:lnTo>
                    <a:pt x="391160" y="349173"/>
                  </a:lnTo>
                  <a:lnTo>
                    <a:pt x="439013" y="375297"/>
                  </a:lnTo>
                  <a:lnTo>
                    <a:pt x="474484" y="403377"/>
                  </a:lnTo>
                  <a:lnTo>
                    <a:pt x="488365" y="429564"/>
                  </a:lnTo>
                  <a:lnTo>
                    <a:pt x="560870" y="415429"/>
                  </a:lnTo>
                  <a:close/>
                </a:path>
              </a:pathLst>
            </a:custGeom>
            <a:solidFill>
              <a:srgbClr val="0072BC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9" name="object 19"/>
            <p:cNvSpPr/>
            <p:nvPr/>
          </p:nvSpPr>
          <p:spPr>
            <a:xfrm>
              <a:off x="8551335" y="3970338"/>
              <a:ext cx="318770" cy="318770"/>
            </a:xfrm>
            <a:custGeom>
              <a:avLst/>
              <a:gdLst/>
              <a:ahLst/>
              <a:cxnLst/>
              <a:rect l="l" t="t" r="r" b="b"/>
              <a:pathLst>
                <a:path w="318770" h="318770">
                  <a:moveTo>
                    <a:pt x="180031" y="0"/>
                  </a:moveTo>
                  <a:lnTo>
                    <a:pt x="128639" y="1651"/>
                  </a:lnTo>
                  <a:lnTo>
                    <a:pt x="80376" y="19370"/>
                  </a:lnTo>
                  <a:lnTo>
                    <a:pt x="41454" y="50160"/>
                  </a:lnTo>
                  <a:lnTo>
                    <a:pt x="13965" y="90918"/>
                  </a:lnTo>
                  <a:lnTo>
                    <a:pt x="0" y="138541"/>
                  </a:lnTo>
                  <a:lnTo>
                    <a:pt x="1651" y="189929"/>
                  </a:lnTo>
                  <a:lnTo>
                    <a:pt x="19370" y="238192"/>
                  </a:lnTo>
                  <a:lnTo>
                    <a:pt x="50160" y="277118"/>
                  </a:lnTo>
                  <a:lnTo>
                    <a:pt x="90918" y="304611"/>
                  </a:lnTo>
                  <a:lnTo>
                    <a:pt x="138541" y="318579"/>
                  </a:lnTo>
                  <a:lnTo>
                    <a:pt x="189929" y="316929"/>
                  </a:lnTo>
                  <a:lnTo>
                    <a:pt x="238191" y="299205"/>
                  </a:lnTo>
                  <a:lnTo>
                    <a:pt x="277114" y="268414"/>
                  </a:lnTo>
                  <a:lnTo>
                    <a:pt x="304605" y="227656"/>
                  </a:lnTo>
                  <a:lnTo>
                    <a:pt x="318574" y="180031"/>
                  </a:lnTo>
                  <a:lnTo>
                    <a:pt x="316929" y="128639"/>
                  </a:lnTo>
                  <a:lnTo>
                    <a:pt x="299205" y="80376"/>
                  </a:lnTo>
                  <a:lnTo>
                    <a:pt x="268414" y="41454"/>
                  </a:lnTo>
                  <a:lnTo>
                    <a:pt x="227656" y="13965"/>
                  </a:lnTo>
                  <a:lnTo>
                    <a:pt x="180031" y="0"/>
                  </a:lnTo>
                  <a:close/>
                </a:path>
              </a:pathLst>
            </a:custGeom>
            <a:solidFill>
              <a:srgbClr val="F15C2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31285" y="4002861"/>
              <a:ext cx="136365" cy="24836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995334" y="3574336"/>
              <a:ext cx="318770" cy="318770"/>
            </a:xfrm>
            <a:custGeom>
              <a:avLst/>
              <a:gdLst/>
              <a:ahLst/>
              <a:cxnLst/>
              <a:rect l="l" t="t" r="r" b="b"/>
              <a:pathLst>
                <a:path w="318770" h="318770">
                  <a:moveTo>
                    <a:pt x="180031" y="0"/>
                  </a:moveTo>
                  <a:lnTo>
                    <a:pt x="128639" y="1651"/>
                  </a:lnTo>
                  <a:lnTo>
                    <a:pt x="80376" y="19370"/>
                  </a:lnTo>
                  <a:lnTo>
                    <a:pt x="41454" y="50160"/>
                  </a:lnTo>
                  <a:lnTo>
                    <a:pt x="13965" y="90918"/>
                  </a:lnTo>
                  <a:lnTo>
                    <a:pt x="0" y="138541"/>
                  </a:lnTo>
                  <a:lnTo>
                    <a:pt x="1651" y="189929"/>
                  </a:lnTo>
                  <a:lnTo>
                    <a:pt x="19370" y="238192"/>
                  </a:lnTo>
                  <a:lnTo>
                    <a:pt x="50160" y="277118"/>
                  </a:lnTo>
                  <a:lnTo>
                    <a:pt x="90918" y="304611"/>
                  </a:lnTo>
                  <a:lnTo>
                    <a:pt x="138541" y="318579"/>
                  </a:lnTo>
                  <a:lnTo>
                    <a:pt x="189929" y="316929"/>
                  </a:lnTo>
                  <a:lnTo>
                    <a:pt x="238191" y="299205"/>
                  </a:lnTo>
                  <a:lnTo>
                    <a:pt x="277114" y="268414"/>
                  </a:lnTo>
                  <a:lnTo>
                    <a:pt x="304605" y="227656"/>
                  </a:lnTo>
                  <a:lnTo>
                    <a:pt x="318574" y="180031"/>
                  </a:lnTo>
                  <a:lnTo>
                    <a:pt x="316929" y="128639"/>
                  </a:lnTo>
                  <a:lnTo>
                    <a:pt x="299205" y="80376"/>
                  </a:lnTo>
                  <a:lnTo>
                    <a:pt x="268414" y="41454"/>
                  </a:lnTo>
                  <a:lnTo>
                    <a:pt x="227656" y="13965"/>
                  </a:lnTo>
                  <a:lnTo>
                    <a:pt x="180031" y="0"/>
                  </a:lnTo>
                  <a:close/>
                </a:path>
              </a:pathLst>
            </a:custGeom>
            <a:solidFill>
              <a:srgbClr val="F15C2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75285" y="3606861"/>
              <a:ext cx="136365" cy="24836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37999" y="3169107"/>
              <a:ext cx="1054603" cy="58893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63999" y="3259310"/>
              <a:ext cx="727713" cy="287020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1872665" y="1666523"/>
            <a:ext cx="8540542" cy="471342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593668" marR="266028" indent="-415741">
              <a:spcBef>
                <a:spcPts val="91"/>
              </a:spcBef>
            </a:pPr>
            <a:r>
              <a:rPr sz="1814" i="1" dirty="0">
                <a:solidFill>
                  <a:srgbClr val="007AC1"/>
                </a:solidFill>
                <a:latin typeface="Arial"/>
                <a:cs typeface="Arial"/>
              </a:rPr>
              <a:t>Faire</a:t>
            </a:r>
            <a:r>
              <a:rPr sz="1814" i="1" spc="-5" dirty="0">
                <a:solidFill>
                  <a:srgbClr val="007AC1"/>
                </a:solidFill>
                <a:latin typeface="Arial"/>
                <a:cs typeface="Arial"/>
              </a:rPr>
              <a:t> des </a:t>
            </a:r>
            <a:r>
              <a:rPr sz="1814" i="1" dirty="0">
                <a:solidFill>
                  <a:srgbClr val="007AC1"/>
                </a:solidFill>
                <a:latin typeface="Arial"/>
                <a:cs typeface="Arial"/>
              </a:rPr>
              <a:t>randori </a:t>
            </a:r>
            <a:r>
              <a:rPr sz="1814" i="1" spc="-5" dirty="0">
                <a:solidFill>
                  <a:srgbClr val="007AC1"/>
                </a:solidFill>
                <a:latin typeface="Arial"/>
                <a:cs typeface="Arial"/>
              </a:rPr>
              <a:t>arbitrés </a:t>
            </a:r>
            <a:r>
              <a:rPr sz="1814" i="1" spc="136" dirty="0">
                <a:solidFill>
                  <a:srgbClr val="007AC1"/>
                </a:solidFill>
                <a:latin typeface="Arial"/>
                <a:cs typeface="Arial"/>
              </a:rPr>
              <a:t>=</a:t>
            </a:r>
            <a:r>
              <a:rPr sz="1814" i="1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-5" dirty="0">
                <a:solidFill>
                  <a:srgbClr val="007AC1"/>
                </a:solidFill>
                <a:latin typeface="Arial"/>
                <a:cs typeface="Arial"/>
              </a:rPr>
              <a:t>le </a:t>
            </a:r>
            <a:r>
              <a:rPr sz="1814" i="1" spc="9" dirty="0">
                <a:solidFill>
                  <a:srgbClr val="007AC1"/>
                </a:solidFill>
                <a:latin typeface="Arial"/>
                <a:cs typeface="Arial"/>
              </a:rPr>
              <a:t>chronomètre</a:t>
            </a:r>
            <a:r>
              <a:rPr sz="1814" i="1" dirty="0">
                <a:solidFill>
                  <a:srgbClr val="007AC1"/>
                </a:solidFill>
                <a:latin typeface="Arial"/>
                <a:cs typeface="Arial"/>
              </a:rPr>
              <a:t> est </a:t>
            </a:r>
            <a:r>
              <a:rPr sz="1814" i="1" spc="32" dirty="0">
                <a:solidFill>
                  <a:srgbClr val="007AC1"/>
                </a:solidFill>
                <a:latin typeface="Arial"/>
                <a:cs typeface="Arial"/>
              </a:rPr>
              <a:t>déclenché</a:t>
            </a:r>
            <a:r>
              <a:rPr sz="1814" i="1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-5" dirty="0">
                <a:solidFill>
                  <a:srgbClr val="007AC1"/>
                </a:solidFill>
                <a:latin typeface="Arial"/>
                <a:cs typeface="Arial"/>
              </a:rPr>
              <a:t>au</a:t>
            </a:r>
            <a:r>
              <a:rPr sz="1814" i="1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36" dirty="0">
                <a:solidFill>
                  <a:srgbClr val="007AC1"/>
                </a:solidFill>
                <a:latin typeface="Arial"/>
                <a:cs typeface="Arial"/>
              </a:rPr>
              <a:t>début</a:t>
            </a:r>
            <a:r>
              <a:rPr sz="1814" i="1" spc="-5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45" dirty="0">
                <a:solidFill>
                  <a:srgbClr val="007AC1"/>
                </a:solidFill>
                <a:latin typeface="Arial"/>
                <a:cs typeface="Arial"/>
              </a:rPr>
              <a:t>du</a:t>
            </a:r>
            <a:r>
              <a:rPr sz="1814" i="1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32" dirty="0">
                <a:solidFill>
                  <a:srgbClr val="007AC1"/>
                </a:solidFill>
                <a:latin typeface="Arial"/>
                <a:cs typeface="Arial"/>
              </a:rPr>
              <a:t>combat </a:t>
            </a:r>
            <a:r>
              <a:rPr sz="1814" i="1" spc="-490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-5" dirty="0">
                <a:solidFill>
                  <a:srgbClr val="007AC1"/>
                </a:solidFill>
                <a:latin typeface="Arial"/>
                <a:cs typeface="Arial"/>
              </a:rPr>
              <a:t>sans</a:t>
            </a:r>
            <a:r>
              <a:rPr sz="1814" i="1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18" dirty="0">
                <a:solidFill>
                  <a:srgbClr val="007AC1"/>
                </a:solidFill>
                <a:latin typeface="Arial"/>
                <a:cs typeface="Arial"/>
              </a:rPr>
              <a:t>temps</a:t>
            </a:r>
            <a:r>
              <a:rPr sz="1814" i="1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14" dirty="0">
                <a:solidFill>
                  <a:srgbClr val="007AC1"/>
                </a:solidFill>
                <a:latin typeface="Arial"/>
                <a:cs typeface="Arial"/>
              </a:rPr>
              <a:t>d’arrêt</a:t>
            </a:r>
            <a:r>
              <a:rPr sz="1814" i="1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14" dirty="0">
                <a:solidFill>
                  <a:srgbClr val="007AC1"/>
                </a:solidFill>
                <a:latin typeface="Arial"/>
                <a:cs typeface="Arial"/>
              </a:rPr>
              <a:t>jusqu’à</a:t>
            </a:r>
            <a:r>
              <a:rPr sz="1814" i="1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-5" dirty="0">
                <a:solidFill>
                  <a:srgbClr val="007AC1"/>
                </a:solidFill>
                <a:latin typeface="Arial"/>
                <a:cs typeface="Arial"/>
              </a:rPr>
              <a:t>la</a:t>
            </a:r>
            <a:r>
              <a:rPr sz="1814" i="1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-5" dirty="0">
                <a:solidFill>
                  <a:srgbClr val="007AC1"/>
                </a:solidFill>
                <a:latin typeface="Arial"/>
                <a:cs typeface="Arial"/>
              </a:rPr>
              <a:t>fin</a:t>
            </a:r>
            <a:r>
              <a:rPr sz="1814" i="1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45" dirty="0">
                <a:solidFill>
                  <a:srgbClr val="007AC1"/>
                </a:solidFill>
                <a:latin typeface="Arial"/>
                <a:cs typeface="Arial"/>
              </a:rPr>
              <a:t>du</a:t>
            </a:r>
            <a:r>
              <a:rPr sz="1814" i="1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18" dirty="0">
                <a:solidFill>
                  <a:srgbClr val="007AC1"/>
                </a:solidFill>
                <a:latin typeface="Arial"/>
                <a:cs typeface="Arial"/>
              </a:rPr>
              <a:t>temps</a:t>
            </a:r>
            <a:r>
              <a:rPr sz="1814" i="1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45" dirty="0">
                <a:solidFill>
                  <a:srgbClr val="007AC1"/>
                </a:solidFill>
                <a:latin typeface="Arial"/>
                <a:cs typeface="Arial"/>
              </a:rPr>
              <a:t>de</a:t>
            </a:r>
            <a:r>
              <a:rPr sz="1814" i="1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32" dirty="0">
                <a:solidFill>
                  <a:srgbClr val="007AC1"/>
                </a:solidFill>
                <a:latin typeface="Arial"/>
                <a:cs typeface="Arial"/>
              </a:rPr>
              <a:t>combat</a:t>
            </a:r>
            <a:r>
              <a:rPr sz="1814" i="1" dirty="0">
                <a:solidFill>
                  <a:srgbClr val="007AC1"/>
                </a:solidFill>
                <a:latin typeface="Arial"/>
                <a:cs typeface="Arial"/>
              </a:rPr>
              <a:t> (sauf </a:t>
            </a:r>
            <a:r>
              <a:rPr sz="1814" i="1" spc="9" dirty="0">
                <a:solidFill>
                  <a:srgbClr val="007AC1"/>
                </a:solidFill>
                <a:latin typeface="Arial"/>
                <a:cs typeface="Arial"/>
              </a:rPr>
              <a:t>nécessité).</a:t>
            </a:r>
            <a:endParaRPr sz="1814" dirty="0">
              <a:latin typeface="Arial"/>
              <a:cs typeface="Arial"/>
            </a:endParaRPr>
          </a:p>
          <a:p>
            <a:pPr marL="11516">
              <a:lnSpc>
                <a:spcPts val="2031"/>
              </a:lnSpc>
              <a:spcBef>
                <a:spcPts val="1025"/>
              </a:spcBef>
            </a:pPr>
            <a:r>
              <a:rPr sz="1723" b="1" spc="-5" dirty="0">
                <a:solidFill>
                  <a:srgbClr val="414042"/>
                </a:solidFill>
                <a:latin typeface="Arial"/>
                <a:cs typeface="Arial"/>
              </a:rPr>
              <a:t>Kumi</a:t>
            </a:r>
            <a:r>
              <a:rPr sz="1723" b="1" spc="-32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23" b="1" spc="-5" dirty="0">
                <a:solidFill>
                  <a:srgbClr val="414042"/>
                </a:solidFill>
                <a:latin typeface="Arial"/>
                <a:cs typeface="Arial"/>
              </a:rPr>
              <a:t>Kata</a:t>
            </a:r>
            <a:r>
              <a:rPr sz="1723" b="1" spc="-32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23" b="1" dirty="0">
                <a:solidFill>
                  <a:srgbClr val="414042"/>
                </a:solidFill>
                <a:latin typeface="Arial"/>
                <a:cs typeface="Arial"/>
              </a:rPr>
              <a:t>:</a:t>
            </a:r>
            <a:endParaRPr sz="1723" dirty="0">
              <a:latin typeface="Arial"/>
              <a:cs typeface="Arial"/>
            </a:endParaRPr>
          </a:p>
          <a:p>
            <a:pPr marL="866606" indent="-137621">
              <a:lnSpc>
                <a:spcPts val="2031"/>
              </a:lnSpc>
              <a:buClr>
                <a:srgbClr val="007AC1"/>
              </a:buClr>
              <a:buFont typeface="Arial"/>
              <a:buChar char="•"/>
              <a:tabLst>
                <a:tab pos="867182" algn="l"/>
              </a:tabLst>
            </a:pP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Le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combat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démarre</a:t>
            </a:r>
            <a:r>
              <a:rPr sz="1723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à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distance</a:t>
            </a:r>
            <a:r>
              <a:rPr sz="1723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et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passe</a:t>
            </a:r>
            <a:r>
              <a:rPr sz="1723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par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une</a:t>
            </a:r>
            <a:r>
              <a:rPr sz="1723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garde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fondamentale</a:t>
            </a:r>
            <a:r>
              <a:rPr sz="1723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à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2</a:t>
            </a:r>
            <a:r>
              <a:rPr sz="1723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mains</a:t>
            </a:r>
            <a:endParaRPr sz="1723" dirty="0">
              <a:latin typeface="Microsoft Sans Serif"/>
              <a:cs typeface="Microsoft Sans Serif"/>
            </a:endParaRPr>
          </a:p>
          <a:p>
            <a:pPr marL="866606" indent="-137621">
              <a:spcBef>
                <a:spcPts val="385"/>
              </a:spcBef>
              <a:buClr>
                <a:srgbClr val="007AC1"/>
              </a:buClr>
              <a:buFont typeface="Arial"/>
              <a:buChar char="•"/>
              <a:tabLst>
                <a:tab pos="867182" algn="l"/>
              </a:tabLst>
            </a:pPr>
            <a:r>
              <a:rPr sz="1723" spc="-5" dirty="0">
                <a:solidFill>
                  <a:srgbClr val="414042"/>
                </a:solidFill>
                <a:latin typeface="Arial MT"/>
                <a:cs typeface="Arial MT"/>
              </a:rPr>
              <a:t>La</a:t>
            </a:r>
            <a:r>
              <a:rPr sz="1723" spc="-14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723" dirty="0">
                <a:solidFill>
                  <a:srgbClr val="414042"/>
                </a:solidFill>
                <a:latin typeface="Arial MT"/>
                <a:cs typeface="Arial MT"/>
              </a:rPr>
              <a:t>saisie</a:t>
            </a:r>
            <a:r>
              <a:rPr sz="1723" spc="-5" dirty="0">
                <a:solidFill>
                  <a:srgbClr val="414042"/>
                </a:solidFill>
                <a:latin typeface="Arial MT"/>
                <a:cs typeface="Arial MT"/>
              </a:rPr>
              <a:t> est</a:t>
            </a:r>
            <a:r>
              <a:rPr sz="1723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Arial MT"/>
                <a:cs typeface="Arial MT"/>
              </a:rPr>
              <a:t>autorisée</a:t>
            </a:r>
            <a:r>
              <a:rPr sz="1723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723" b="1" spc="-23" dirty="0">
                <a:solidFill>
                  <a:srgbClr val="F36E31"/>
                </a:solidFill>
                <a:latin typeface="Tahoma"/>
                <a:cs typeface="Tahoma"/>
              </a:rPr>
              <a:t>pouce</a:t>
            </a:r>
            <a:r>
              <a:rPr sz="1723" b="1" spc="-32" dirty="0">
                <a:solidFill>
                  <a:srgbClr val="F36E31"/>
                </a:solidFill>
                <a:latin typeface="Tahoma"/>
                <a:cs typeface="Tahoma"/>
              </a:rPr>
              <a:t> </a:t>
            </a:r>
            <a:r>
              <a:rPr sz="1723" b="1" spc="-77" dirty="0">
                <a:solidFill>
                  <a:srgbClr val="F36E31"/>
                </a:solidFill>
                <a:latin typeface="Tahoma"/>
                <a:cs typeface="Tahoma"/>
              </a:rPr>
              <a:t>à</a:t>
            </a:r>
            <a:r>
              <a:rPr sz="1723" b="1" spc="-32" dirty="0">
                <a:solidFill>
                  <a:srgbClr val="F36E31"/>
                </a:solidFill>
                <a:latin typeface="Tahoma"/>
                <a:cs typeface="Tahoma"/>
              </a:rPr>
              <a:t> </a:t>
            </a:r>
            <a:r>
              <a:rPr sz="1723" b="1" spc="-59" dirty="0">
                <a:solidFill>
                  <a:srgbClr val="F36E31"/>
                </a:solidFill>
                <a:latin typeface="Tahoma"/>
                <a:cs typeface="Tahoma"/>
              </a:rPr>
              <a:t>l’intérieur</a:t>
            </a:r>
            <a:r>
              <a:rPr sz="1723" b="1" spc="-32" dirty="0">
                <a:solidFill>
                  <a:srgbClr val="F36E31"/>
                </a:solidFill>
                <a:latin typeface="Tahoma"/>
                <a:cs typeface="Tahoma"/>
              </a:rPr>
              <a:t> </a:t>
            </a:r>
            <a:r>
              <a:rPr sz="1723" b="1" spc="-45" dirty="0">
                <a:solidFill>
                  <a:srgbClr val="F36E31"/>
                </a:solidFill>
                <a:latin typeface="Tahoma"/>
                <a:cs typeface="Tahoma"/>
              </a:rPr>
              <a:t>du</a:t>
            </a:r>
            <a:r>
              <a:rPr sz="1723" b="1" spc="-36" dirty="0">
                <a:solidFill>
                  <a:srgbClr val="F36E31"/>
                </a:solidFill>
                <a:latin typeface="Tahoma"/>
                <a:cs typeface="Tahoma"/>
              </a:rPr>
              <a:t> </a:t>
            </a:r>
            <a:r>
              <a:rPr sz="1723" b="1" spc="-5" dirty="0">
                <a:solidFill>
                  <a:srgbClr val="F36E31"/>
                </a:solidFill>
                <a:latin typeface="Tahoma"/>
                <a:cs typeface="Tahoma"/>
              </a:rPr>
              <a:t>col</a:t>
            </a:r>
            <a:r>
              <a:rPr sz="1723" b="1" spc="-32" dirty="0">
                <a:solidFill>
                  <a:srgbClr val="F36E31"/>
                </a:solidFill>
                <a:latin typeface="Tahoma"/>
                <a:cs typeface="Tahoma"/>
              </a:rPr>
              <a:t> </a:t>
            </a:r>
            <a:r>
              <a:rPr sz="1723" b="1" spc="-54" dirty="0">
                <a:solidFill>
                  <a:srgbClr val="F36E31"/>
                </a:solidFill>
                <a:latin typeface="Tahoma"/>
                <a:cs typeface="Tahoma"/>
              </a:rPr>
              <a:t>;</a:t>
            </a:r>
            <a:endParaRPr sz="1723" dirty="0">
              <a:latin typeface="Tahoma"/>
              <a:cs typeface="Tahoma"/>
            </a:endParaRPr>
          </a:p>
          <a:p>
            <a:pPr marL="866606" indent="-137621">
              <a:spcBef>
                <a:spcPts val="385"/>
              </a:spcBef>
              <a:buClr>
                <a:srgbClr val="007AC1"/>
              </a:buClr>
              <a:buFont typeface="Arial"/>
              <a:buChar char="•"/>
              <a:tabLst>
                <a:tab pos="867182" algn="l"/>
              </a:tabLst>
            </a:pPr>
            <a:r>
              <a:rPr sz="1723" b="1" spc="-23" dirty="0">
                <a:solidFill>
                  <a:srgbClr val="F36E31"/>
                </a:solidFill>
                <a:latin typeface="Tahoma"/>
                <a:cs typeface="Tahoma"/>
              </a:rPr>
              <a:t>Encercler</a:t>
            </a:r>
            <a:r>
              <a:rPr sz="1723" b="1" spc="-27" dirty="0">
                <a:solidFill>
                  <a:srgbClr val="F36E31"/>
                </a:solidFill>
                <a:latin typeface="Tahoma"/>
                <a:cs typeface="Tahoma"/>
              </a:rPr>
              <a:t> </a:t>
            </a:r>
            <a:r>
              <a:rPr sz="1723" b="1" spc="-59" dirty="0">
                <a:solidFill>
                  <a:srgbClr val="F36E31"/>
                </a:solidFill>
                <a:latin typeface="Tahoma"/>
                <a:cs typeface="Tahoma"/>
              </a:rPr>
              <a:t>la</a:t>
            </a:r>
            <a:r>
              <a:rPr sz="1723" b="1" spc="-27" dirty="0">
                <a:solidFill>
                  <a:srgbClr val="F36E31"/>
                </a:solidFill>
                <a:latin typeface="Tahoma"/>
                <a:cs typeface="Tahoma"/>
              </a:rPr>
              <a:t> </a:t>
            </a:r>
            <a:r>
              <a:rPr sz="1723" b="1" spc="-103" dirty="0">
                <a:solidFill>
                  <a:srgbClr val="F36E31"/>
                </a:solidFill>
                <a:latin typeface="Tahoma"/>
                <a:cs typeface="Tahoma"/>
              </a:rPr>
              <a:t>tête</a:t>
            </a:r>
            <a:r>
              <a:rPr sz="1723" b="1" spc="-27" dirty="0">
                <a:solidFill>
                  <a:srgbClr val="F36E31"/>
                </a:solidFill>
                <a:latin typeface="Tahoma"/>
                <a:cs typeface="Tahoma"/>
              </a:rPr>
              <a:t> </a:t>
            </a:r>
            <a:r>
              <a:rPr sz="1723" b="1" spc="-41" dirty="0">
                <a:solidFill>
                  <a:srgbClr val="F36E31"/>
                </a:solidFill>
                <a:latin typeface="Tahoma"/>
                <a:cs typeface="Tahoma"/>
              </a:rPr>
              <a:t>n’est</a:t>
            </a:r>
            <a:r>
              <a:rPr sz="1723" b="1" spc="-27" dirty="0">
                <a:solidFill>
                  <a:srgbClr val="F36E31"/>
                </a:solidFill>
                <a:latin typeface="Tahoma"/>
                <a:cs typeface="Tahoma"/>
              </a:rPr>
              <a:t> </a:t>
            </a:r>
            <a:r>
              <a:rPr sz="1723" b="1" spc="-14" dirty="0">
                <a:solidFill>
                  <a:srgbClr val="F36E31"/>
                </a:solidFill>
                <a:latin typeface="Tahoma"/>
                <a:cs typeface="Tahoma"/>
              </a:rPr>
              <a:t>pas</a:t>
            </a:r>
            <a:r>
              <a:rPr sz="1723" b="1" spc="-27" dirty="0">
                <a:solidFill>
                  <a:srgbClr val="F36E31"/>
                </a:solidFill>
                <a:latin typeface="Tahoma"/>
                <a:cs typeface="Tahoma"/>
              </a:rPr>
              <a:t> </a:t>
            </a:r>
            <a:r>
              <a:rPr sz="1723" b="1" spc="-54" dirty="0">
                <a:solidFill>
                  <a:srgbClr val="F36E31"/>
                </a:solidFill>
                <a:latin typeface="Tahoma"/>
                <a:cs typeface="Tahoma"/>
              </a:rPr>
              <a:t>autoris</a:t>
            </a:r>
            <a:r>
              <a:rPr sz="1723" b="1" spc="-59" dirty="0">
                <a:solidFill>
                  <a:srgbClr val="F36E31"/>
                </a:solidFill>
                <a:latin typeface="Tahoma"/>
                <a:cs typeface="Tahoma"/>
              </a:rPr>
              <a:t>é</a:t>
            </a:r>
            <a:r>
              <a:rPr sz="1723" b="1" spc="-27" dirty="0">
                <a:solidFill>
                  <a:srgbClr val="F36E31"/>
                </a:solidFill>
                <a:latin typeface="Tahoma"/>
                <a:cs typeface="Tahoma"/>
              </a:rPr>
              <a:t> </a:t>
            </a:r>
            <a:r>
              <a:rPr sz="1723" b="1" spc="-54" dirty="0">
                <a:solidFill>
                  <a:srgbClr val="F36E31"/>
                </a:solidFill>
                <a:latin typeface="Tahoma"/>
                <a:cs typeface="Tahoma"/>
              </a:rPr>
              <a:t>;</a:t>
            </a:r>
            <a:endParaRPr sz="1723" dirty="0">
              <a:latin typeface="Tahoma"/>
              <a:cs typeface="Tahoma"/>
            </a:endParaRPr>
          </a:p>
          <a:p>
            <a:pPr marL="866606" indent="-137621">
              <a:spcBef>
                <a:spcPts val="385"/>
              </a:spcBef>
              <a:buClr>
                <a:srgbClr val="007AC1"/>
              </a:buClr>
              <a:buChar char="•"/>
              <a:tabLst>
                <a:tab pos="867182" algn="l"/>
              </a:tabLst>
            </a:pPr>
            <a:r>
              <a:rPr sz="1723" b="1" dirty="0">
                <a:solidFill>
                  <a:srgbClr val="414042"/>
                </a:solidFill>
                <a:latin typeface="Arial"/>
                <a:cs typeface="Arial"/>
              </a:rPr>
              <a:t>Projection</a:t>
            </a:r>
            <a:r>
              <a:rPr sz="1723" b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23" dirty="0">
                <a:solidFill>
                  <a:srgbClr val="414042"/>
                </a:solidFill>
                <a:latin typeface="Arial MT"/>
                <a:cs typeface="Arial MT"/>
              </a:rPr>
              <a:t>valorisée</a:t>
            </a:r>
            <a:r>
              <a:rPr sz="1723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Arial MT"/>
                <a:cs typeface="Arial MT"/>
              </a:rPr>
              <a:t>uniquement</a:t>
            </a:r>
            <a:r>
              <a:rPr sz="1723" spc="-14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Arial MT"/>
                <a:cs typeface="Arial MT"/>
              </a:rPr>
              <a:t>du </a:t>
            </a:r>
            <a:r>
              <a:rPr sz="1723" b="1" spc="-5" dirty="0">
                <a:solidFill>
                  <a:srgbClr val="F36E31"/>
                </a:solidFill>
                <a:latin typeface="Arial"/>
                <a:cs typeface="Arial"/>
              </a:rPr>
              <a:t>côté</a:t>
            </a:r>
            <a:r>
              <a:rPr sz="1723" b="1" spc="-14" dirty="0">
                <a:solidFill>
                  <a:srgbClr val="F36E31"/>
                </a:solidFill>
                <a:latin typeface="Arial"/>
                <a:cs typeface="Arial"/>
              </a:rPr>
              <a:t> </a:t>
            </a:r>
            <a:r>
              <a:rPr sz="1723" b="1" dirty="0">
                <a:solidFill>
                  <a:srgbClr val="F36E31"/>
                </a:solidFill>
                <a:latin typeface="Arial"/>
                <a:cs typeface="Arial"/>
              </a:rPr>
              <a:t>de</a:t>
            </a:r>
            <a:r>
              <a:rPr sz="1723" b="1" spc="-9" dirty="0">
                <a:solidFill>
                  <a:srgbClr val="F36E31"/>
                </a:solidFill>
                <a:latin typeface="Arial"/>
                <a:cs typeface="Arial"/>
              </a:rPr>
              <a:t> </a:t>
            </a:r>
            <a:r>
              <a:rPr sz="1723" b="1" dirty="0">
                <a:solidFill>
                  <a:srgbClr val="F36E31"/>
                </a:solidFill>
                <a:latin typeface="Arial"/>
                <a:cs typeface="Arial"/>
              </a:rPr>
              <a:t>la</a:t>
            </a:r>
            <a:r>
              <a:rPr sz="1723" b="1" spc="-9" dirty="0">
                <a:solidFill>
                  <a:srgbClr val="F36E31"/>
                </a:solidFill>
                <a:latin typeface="Arial"/>
                <a:cs typeface="Arial"/>
              </a:rPr>
              <a:t> </a:t>
            </a:r>
            <a:r>
              <a:rPr sz="1723" b="1" spc="-5" dirty="0">
                <a:solidFill>
                  <a:srgbClr val="F36E31"/>
                </a:solidFill>
                <a:latin typeface="Arial"/>
                <a:cs typeface="Arial"/>
              </a:rPr>
              <a:t>manche</a:t>
            </a:r>
            <a:r>
              <a:rPr sz="1723" b="1" spc="-9" dirty="0">
                <a:solidFill>
                  <a:srgbClr val="F36E31"/>
                </a:solidFill>
                <a:latin typeface="Arial"/>
                <a:cs typeface="Arial"/>
              </a:rPr>
              <a:t> </a:t>
            </a:r>
            <a:r>
              <a:rPr sz="1723" b="1" dirty="0">
                <a:solidFill>
                  <a:srgbClr val="F36E31"/>
                </a:solidFill>
                <a:latin typeface="Arial"/>
                <a:cs typeface="Arial"/>
              </a:rPr>
              <a:t>tenue</a:t>
            </a:r>
            <a:endParaRPr sz="1723" dirty="0">
              <a:latin typeface="Arial"/>
              <a:cs typeface="Arial"/>
            </a:endParaRPr>
          </a:p>
          <a:p>
            <a:pPr marL="866606"/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(o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uchi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gari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possible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en</a:t>
            </a:r>
            <a:r>
              <a:rPr sz="1723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forme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fondamentale)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;</a:t>
            </a:r>
            <a:endParaRPr sz="1723" dirty="0">
              <a:latin typeface="Microsoft Sans Serif"/>
              <a:cs typeface="Microsoft Sans Serif"/>
            </a:endParaRPr>
          </a:p>
          <a:p>
            <a:pPr marL="866606" marR="65067" indent="-137621">
              <a:spcBef>
                <a:spcPts val="385"/>
              </a:spcBef>
              <a:buClr>
                <a:srgbClr val="007AC1"/>
              </a:buClr>
              <a:buFont typeface="Arial"/>
              <a:buChar char="•"/>
              <a:tabLst>
                <a:tab pos="867182" algn="l"/>
              </a:tabLst>
            </a:pP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Pour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toute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phase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d’attaque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à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1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main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qui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aurait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échouée,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un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retour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à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la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garde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à </a:t>
            </a:r>
            <a:r>
              <a:rPr sz="1723" spc="-44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Arial MT"/>
                <a:cs typeface="Arial MT"/>
              </a:rPr>
              <a:t>2</a:t>
            </a:r>
            <a:r>
              <a:rPr sz="1723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723" dirty="0">
                <a:solidFill>
                  <a:srgbClr val="414042"/>
                </a:solidFill>
                <a:latin typeface="Arial MT"/>
                <a:cs typeface="Arial MT"/>
              </a:rPr>
              <a:t>mains </a:t>
            </a:r>
            <a:r>
              <a:rPr sz="1723" spc="-5" dirty="0">
                <a:solidFill>
                  <a:srgbClr val="414042"/>
                </a:solidFill>
                <a:latin typeface="Arial MT"/>
                <a:cs typeface="Arial MT"/>
              </a:rPr>
              <a:t>est nécessaire.</a:t>
            </a:r>
            <a:endParaRPr sz="1723" dirty="0">
              <a:latin typeface="Arial MT"/>
              <a:cs typeface="Arial MT"/>
            </a:endParaRPr>
          </a:p>
          <a:p>
            <a:pPr marL="11516">
              <a:spcBef>
                <a:spcPts val="349"/>
              </a:spcBef>
            </a:pPr>
            <a:r>
              <a:rPr sz="1723" b="1" dirty="0">
                <a:solidFill>
                  <a:srgbClr val="414042"/>
                </a:solidFill>
                <a:latin typeface="Arial"/>
                <a:cs typeface="Arial"/>
              </a:rPr>
              <a:t>Précisions</a:t>
            </a:r>
            <a:r>
              <a:rPr sz="1723" b="1" spc="-4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23" b="1" dirty="0">
                <a:solidFill>
                  <a:srgbClr val="414042"/>
                </a:solidFill>
                <a:latin typeface="Arial"/>
                <a:cs typeface="Arial"/>
              </a:rPr>
              <a:t>:</a:t>
            </a:r>
            <a:endParaRPr sz="1723" dirty="0">
              <a:latin typeface="Arial"/>
              <a:cs typeface="Arial"/>
            </a:endParaRPr>
          </a:p>
          <a:p>
            <a:pPr marL="866606" indent="-137621">
              <a:spcBef>
                <a:spcPts val="118"/>
              </a:spcBef>
              <a:buClr>
                <a:srgbClr val="007AC1"/>
              </a:buClr>
              <a:buChar char="•"/>
              <a:tabLst>
                <a:tab pos="867182" algn="l"/>
              </a:tabLst>
            </a:pPr>
            <a:r>
              <a:rPr sz="1723" b="1" spc="-5" dirty="0">
                <a:solidFill>
                  <a:srgbClr val="414042"/>
                </a:solidFill>
                <a:latin typeface="Arial"/>
                <a:cs typeface="Arial"/>
              </a:rPr>
              <a:t>Attaques</a:t>
            </a:r>
            <a:r>
              <a:rPr sz="1723" b="1" spc="-18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23" b="1" dirty="0">
                <a:solidFill>
                  <a:srgbClr val="414042"/>
                </a:solidFill>
                <a:latin typeface="Arial"/>
                <a:cs typeface="Arial"/>
              </a:rPr>
              <a:t>à</a:t>
            </a:r>
            <a:r>
              <a:rPr sz="1723" b="1" spc="-14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23" b="1" dirty="0">
                <a:solidFill>
                  <a:srgbClr val="414042"/>
                </a:solidFill>
                <a:latin typeface="Arial"/>
                <a:cs typeface="Arial"/>
              </a:rPr>
              <a:t>genoux,</a:t>
            </a:r>
            <a:r>
              <a:rPr sz="1723" b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23" b="1" spc="-5" dirty="0">
                <a:solidFill>
                  <a:srgbClr val="414042"/>
                </a:solidFill>
                <a:latin typeface="Arial"/>
                <a:cs typeface="Arial"/>
              </a:rPr>
              <a:t>sutemi</a:t>
            </a:r>
            <a:r>
              <a:rPr sz="1723" b="1" spc="-14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23" b="1" spc="-5" dirty="0">
                <a:solidFill>
                  <a:srgbClr val="414042"/>
                </a:solidFill>
                <a:latin typeface="Arial"/>
                <a:cs typeface="Arial"/>
              </a:rPr>
              <a:t>et</a:t>
            </a:r>
            <a:r>
              <a:rPr sz="1723" b="1" spc="-18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23" b="1" spc="-5" dirty="0">
                <a:solidFill>
                  <a:srgbClr val="414042"/>
                </a:solidFill>
                <a:latin typeface="Arial"/>
                <a:cs typeface="Arial"/>
              </a:rPr>
              <a:t>makikomi</a:t>
            </a:r>
            <a:r>
              <a:rPr sz="1723" b="1" spc="-14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23" b="1" dirty="0">
                <a:solidFill>
                  <a:srgbClr val="414042"/>
                </a:solidFill>
                <a:latin typeface="Arial"/>
                <a:cs typeface="Arial"/>
              </a:rPr>
              <a:t>:</a:t>
            </a:r>
            <a:endParaRPr sz="1723" dirty="0">
              <a:latin typeface="Arial"/>
              <a:cs typeface="Arial"/>
            </a:endParaRPr>
          </a:p>
          <a:p>
            <a:pPr marL="2945885"/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non</a:t>
            </a:r>
            <a:r>
              <a:rPr sz="1723" spc="9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autorisés</a:t>
            </a:r>
            <a:r>
              <a:rPr sz="1723" spc="9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pour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cette</a:t>
            </a:r>
            <a:r>
              <a:rPr sz="1723" spc="9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tranche</a:t>
            </a:r>
            <a:r>
              <a:rPr sz="1723" spc="9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d’âge</a:t>
            </a:r>
            <a:endParaRPr sz="1723" dirty="0">
              <a:latin typeface="Microsoft Sans Serif"/>
              <a:cs typeface="Microsoft Sans Serif"/>
            </a:endParaRPr>
          </a:p>
          <a:p>
            <a:pPr marL="866606" marR="540693" indent="-137621">
              <a:spcBef>
                <a:spcPts val="512"/>
              </a:spcBef>
              <a:buClr>
                <a:srgbClr val="007AC1"/>
              </a:buClr>
              <a:buChar char="•"/>
              <a:tabLst>
                <a:tab pos="867182" algn="l"/>
              </a:tabLst>
            </a:pPr>
            <a:r>
              <a:rPr sz="1723" b="1" spc="-5" dirty="0">
                <a:solidFill>
                  <a:srgbClr val="414042"/>
                </a:solidFill>
                <a:latin typeface="Arial"/>
                <a:cs typeface="Arial"/>
              </a:rPr>
              <a:t>Hon </a:t>
            </a:r>
            <a:r>
              <a:rPr sz="1723" b="1" dirty="0">
                <a:solidFill>
                  <a:srgbClr val="414042"/>
                </a:solidFill>
                <a:latin typeface="Arial"/>
                <a:cs typeface="Arial"/>
              </a:rPr>
              <a:t>gesa gatame : </a:t>
            </a:r>
            <a:r>
              <a:rPr sz="1723" spc="-5" dirty="0">
                <a:solidFill>
                  <a:srgbClr val="414042"/>
                </a:solidFill>
                <a:latin typeface="Arial MT"/>
                <a:cs typeface="Arial MT"/>
              </a:rPr>
              <a:t>éviter les </a:t>
            </a:r>
            <a:r>
              <a:rPr sz="1723" dirty="0">
                <a:solidFill>
                  <a:srgbClr val="414042"/>
                </a:solidFill>
                <a:latin typeface="Arial MT"/>
                <a:cs typeface="Arial MT"/>
              </a:rPr>
              <a:t>contraintes cervicales, </a:t>
            </a:r>
            <a:r>
              <a:rPr sz="1723" spc="-5" dirty="0">
                <a:solidFill>
                  <a:srgbClr val="414042"/>
                </a:solidFill>
                <a:latin typeface="Arial MT"/>
                <a:cs typeface="Arial MT"/>
              </a:rPr>
              <a:t>autorisé avec pouce </a:t>
            </a:r>
            <a:r>
              <a:rPr sz="1723" spc="-467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Arial MT"/>
                <a:cs typeface="Arial MT"/>
              </a:rPr>
              <a:t>dans</a:t>
            </a:r>
            <a:r>
              <a:rPr sz="1723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Arial MT"/>
                <a:cs typeface="Arial MT"/>
              </a:rPr>
              <a:t>le </a:t>
            </a:r>
            <a:r>
              <a:rPr sz="1723" dirty="0">
                <a:solidFill>
                  <a:srgbClr val="414042"/>
                </a:solidFill>
                <a:latin typeface="Arial MT"/>
                <a:cs typeface="Arial MT"/>
              </a:rPr>
              <a:t>col </a:t>
            </a:r>
            <a:r>
              <a:rPr sz="1723" spc="-5" dirty="0">
                <a:solidFill>
                  <a:srgbClr val="414042"/>
                </a:solidFill>
                <a:latin typeface="Arial MT"/>
                <a:cs typeface="Arial MT"/>
              </a:rPr>
              <a:t>ou </a:t>
            </a:r>
            <a:r>
              <a:rPr sz="1723" dirty="0">
                <a:solidFill>
                  <a:srgbClr val="414042"/>
                </a:solidFill>
                <a:latin typeface="Arial MT"/>
                <a:cs typeface="Arial MT"/>
              </a:rPr>
              <a:t>main</a:t>
            </a:r>
            <a:r>
              <a:rPr sz="1723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723" dirty="0">
                <a:solidFill>
                  <a:srgbClr val="414042"/>
                </a:solidFill>
                <a:latin typeface="Arial MT"/>
                <a:cs typeface="Arial MT"/>
              </a:rPr>
              <a:t>sur </a:t>
            </a:r>
            <a:r>
              <a:rPr sz="1723" spc="-5" dirty="0">
                <a:solidFill>
                  <a:srgbClr val="414042"/>
                </a:solidFill>
                <a:latin typeface="Arial MT"/>
                <a:cs typeface="Arial MT"/>
              </a:rPr>
              <a:t>la </a:t>
            </a:r>
            <a:r>
              <a:rPr sz="1723" dirty="0">
                <a:solidFill>
                  <a:srgbClr val="414042"/>
                </a:solidFill>
                <a:latin typeface="Arial MT"/>
                <a:cs typeface="Arial MT"/>
              </a:rPr>
              <a:t>cuisse.</a:t>
            </a:r>
            <a:endParaRPr sz="1723" dirty="0">
              <a:latin typeface="Arial MT"/>
              <a:cs typeface="Arial MT"/>
            </a:endParaRPr>
          </a:p>
          <a:p>
            <a:pPr marL="866606"/>
            <a:r>
              <a:rPr sz="1723" dirty="0">
                <a:solidFill>
                  <a:srgbClr val="414042"/>
                </a:solidFill>
                <a:latin typeface="Arial MT"/>
                <a:cs typeface="Arial MT"/>
              </a:rPr>
              <a:t>Si</a:t>
            </a:r>
            <a:r>
              <a:rPr sz="1723" spc="-14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723" dirty="0">
                <a:solidFill>
                  <a:srgbClr val="414042"/>
                </a:solidFill>
                <a:latin typeface="Arial MT"/>
                <a:cs typeface="Arial MT"/>
              </a:rPr>
              <a:t>contraintes</a:t>
            </a:r>
            <a:r>
              <a:rPr sz="1723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723" dirty="0">
                <a:solidFill>
                  <a:srgbClr val="414042"/>
                </a:solidFill>
                <a:latin typeface="Arial MT"/>
                <a:cs typeface="Arial MT"/>
              </a:rPr>
              <a:t>:</a:t>
            </a:r>
            <a:r>
              <a:rPr sz="1723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Arial MT"/>
                <a:cs typeface="Arial MT"/>
              </a:rPr>
              <a:t>utiliser</a:t>
            </a:r>
            <a:r>
              <a:rPr sz="1723" spc="-14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723" dirty="0">
                <a:solidFill>
                  <a:srgbClr val="414042"/>
                </a:solidFill>
                <a:latin typeface="Arial MT"/>
                <a:cs typeface="Arial MT"/>
              </a:rPr>
              <a:t>Sonomama/yoshi</a:t>
            </a:r>
            <a:r>
              <a:rPr sz="1723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Arial MT"/>
                <a:cs typeface="Arial MT"/>
              </a:rPr>
              <a:t>pour</a:t>
            </a:r>
            <a:r>
              <a:rPr sz="1723" spc="-18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723" dirty="0">
                <a:solidFill>
                  <a:srgbClr val="414042"/>
                </a:solidFill>
                <a:latin typeface="Arial MT"/>
                <a:cs typeface="Arial MT"/>
              </a:rPr>
              <a:t>replacer</a:t>
            </a:r>
            <a:r>
              <a:rPr sz="1723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723" dirty="0">
                <a:solidFill>
                  <a:srgbClr val="414042"/>
                </a:solidFill>
                <a:latin typeface="Arial MT"/>
                <a:cs typeface="Arial MT"/>
              </a:rPr>
              <a:t>correctement.</a:t>
            </a:r>
            <a:endParaRPr sz="1723" dirty="0">
              <a:latin typeface="Arial MT"/>
              <a:cs typeface="Arial MT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xfrm>
            <a:off x="12709578" y="5754546"/>
            <a:ext cx="663416" cy="12824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34549">
              <a:lnSpc>
                <a:spcPts val="970"/>
              </a:lnSpc>
            </a:pPr>
            <a:fld id="{81D60167-4931-47E6-BA6A-407CBD079E47}" type="slidenum">
              <a:rPr spc="-5" dirty="0"/>
              <a:pPr marL="34549">
                <a:lnSpc>
                  <a:spcPts val="970"/>
                </a:lnSpc>
              </a:pPr>
              <a:t>15</a:t>
            </a:fld>
            <a:endParaRPr spc="-5" dirty="0"/>
          </a:p>
        </p:txBody>
      </p: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xfrm>
            <a:off x="1247607" y="0"/>
            <a:ext cx="0" cy="73096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>
              <a:lnSpc>
                <a:spcPts val="970"/>
              </a:lnSpc>
            </a:pPr>
            <a:r>
              <a:rPr spc="9" dirty="0"/>
              <a:t>Arbitrage</a:t>
            </a:r>
            <a:r>
              <a:rPr spc="5" dirty="0"/>
              <a:t> </a:t>
            </a:r>
            <a:r>
              <a:rPr spc="-5" dirty="0"/>
              <a:t>National</a:t>
            </a:r>
            <a:r>
              <a:rPr spc="9" dirty="0"/>
              <a:t> Judo</a:t>
            </a:r>
            <a:r>
              <a:rPr spc="5" dirty="0"/>
              <a:t> </a:t>
            </a:r>
            <a:r>
              <a:rPr spc="-5" dirty="0"/>
              <a:t>«</a:t>
            </a:r>
            <a:r>
              <a:rPr spc="9" dirty="0"/>
              <a:t> </a:t>
            </a:r>
            <a:r>
              <a:rPr spc="-5" dirty="0"/>
              <a:t>à</a:t>
            </a:r>
            <a:r>
              <a:rPr spc="9" dirty="0"/>
              <a:t> </a:t>
            </a:r>
            <a:r>
              <a:rPr spc="5" dirty="0"/>
              <a:t>vocation </a:t>
            </a:r>
            <a:r>
              <a:rPr spc="18" dirty="0"/>
              <a:t>pédagogique</a:t>
            </a:r>
            <a:r>
              <a:rPr spc="9" dirty="0"/>
              <a:t> </a:t>
            </a:r>
            <a:r>
              <a:rPr spc="-5" dirty="0"/>
              <a:t>»</a:t>
            </a:r>
            <a:r>
              <a:rPr spc="9" dirty="0"/>
              <a:t> </a:t>
            </a:r>
            <a:r>
              <a:rPr dirty="0"/>
              <a:t>-</a:t>
            </a:r>
            <a:r>
              <a:rPr spc="5" dirty="0"/>
              <a:t> Septembre</a:t>
            </a:r>
            <a:r>
              <a:rPr spc="9" dirty="0"/>
              <a:t> </a:t>
            </a:r>
            <a:r>
              <a:rPr spc="-5" dirty="0"/>
              <a:t>2022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894CC45F-F02D-8E6B-1DDE-D851227F3916}"/>
              </a:ext>
            </a:extLst>
          </p:cNvPr>
          <p:cNvSpPr txBox="1"/>
          <p:nvPr/>
        </p:nvSpPr>
        <p:spPr>
          <a:xfrm>
            <a:off x="8920599" y="393588"/>
            <a:ext cx="1426539" cy="372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0141" y="3108736"/>
            <a:ext cx="2845545" cy="235042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247607" y="0"/>
            <a:ext cx="222842" cy="6855696"/>
          </a:xfrm>
          <a:custGeom>
            <a:avLst/>
            <a:gdLst/>
            <a:ahLst/>
            <a:cxnLst/>
            <a:rect l="l" t="t" r="r" b="b"/>
            <a:pathLst>
              <a:path w="245745" h="7560309">
                <a:moveTo>
                  <a:pt x="245656" y="65728"/>
                </a:moveTo>
                <a:lnTo>
                  <a:pt x="109422" y="0"/>
                </a:lnTo>
              </a:path>
              <a:path w="245745" h="7560309">
                <a:moveTo>
                  <a:pt x="245656" y="139656"/>
                </a:moveTo>
                <a:lnTo>
                  <a:pt x="0" y="21134"/>
                </a:lnTo>
              </a:path>
              <a:path w="245745" h="7560309">
                <a:moveTo>
                  <a:pt x="245656" y="213594"/>
                </a:moveTo>
                <a:lnTo>
                  <a:pt x="0" y="95073"/>
                </a:lnTo>
              </a:path>
              <a:path w="245745" h="7560309">
                <a:moveTo>
                  <a:pt x="245656" y="287522"/>
                </a:moveTo>
                <a:lnTo>
                  <a:pt x="0" y="169000"/>
                </a:lnTo>
              </a:path>
              <a:path w="245745" h="7560309">
                <a:moveTo>
                  <a:pt x="245656" y="361460"/>
                </a:moveTo>
                <a:lnTo>
                  <a:pt x="0" y="242939"/>
                </a:lnTo>
              </a:path>
              <a:path w="245745" h="7560309">
                <a:moveTo>
                  <a:pt x="245656" y="435388"/>
                </a:moveTo>
                <a:lnTo>
                  <a:pt x="0" y="316867"/>
                </a:lnTo>
              </a:path>
              <a:path w="245745" h="7560309">
                <a:moveTo>
                  <a:pt x="245656" y="509326"/>
                </a:moveTo>
                <a:lnTo>
                  <a:pt x="0" y="390805"/>
                </a:lnTo>
              </a:path>
              <a:path w="245745" h="7560309">
                <a:moveTo>
                  <a:pt x="245656" y="583266"/>
                </a:moveTo>
                <a:lnTo>
                  <a:pt x="0" y="464745"/>
                </a:lnTo>
              </a:path>
              <a:path w="245745" h="7560309">
                <a:moveTo>
                  <a:pt x="245656" y="657192"/>
                </a:moveTo>
                <a:lnTo>
                  <a:pt x="0" y="538671"/>
                </a:lnTo>
              </a:path>
              <a:path w="245745" h="7560309">
                <a:moveTo>
                  <a:pt x="245656" y="731132"/>
                </a:moveTo>
                <a:lnTo>
                  <a:pt x="0" y="612611"/>
                </a:lnTo>
              </a:path>
              <a:path w="245745" h="7560309">
                <a:moveTo>
                  <a:pt x="245656" y="805059"/>
                </a:moveTo>
                <a:lnTo>
                  <a:pt x="0" y="686538"/>
                </a:lnTo>
              </a:path>
              <a:path w="245745" h="7560309">
                <a:moveTo>
                  <a:pt x="245656" y="878998"/>
                </a:moveTo>
                <a:lnTo>
                  <a:pt x="0" y="760477"/>
                </a:lnTo>
              </a:path>
              <a:path w="245745" h="7560309">
                <a:moveTo>
                  <a:pt x="245656" y="952926"/>
                </a:moveTo>
                <a:lnTo>
                  <a:pt x="0" y="834404"/>
                </a:lnTo>
              </a:path>
              <a:path w="245745" h="7560309">
                <a:moveTo>
                  <a:pt x="245656" y="1026864"/>
                </a:moveTo>
                <a:lnTo>
                  <a:pt x="0" y="908343"/>
                </a:lnTo>
              </a:path>
              <a:path w="245745" h="7560309">
                <a:moveTo>
                  <a:pt x="245656" y="1100792"/>
                </a:moveTo>
                <a:lnTo>
                  <a:pt x="0" y="982270"/>
                </a:lnTo>
              </a:path>
              <a:path w="245745" h="7560309">
                <a:moveTo>
                  <a:pt x="245656" y="1174730"/>
                </a:moveTo>
                <a:lnTo>
                  <a:pt x="0" y="1056209"/>
                </a:lnTo>
              </a:path>
              <a:path w="245745" h="7560309">
                <a:moveTo>
                  <a:pt x="245656" y="1248658"/>
                </a:moveTo>
                <a:lnTo>
                  <a:pt x="0" y="1130136"/>
                </a:lnTo>
              </a:path>
              <a:path w="245745" h="7560309">
                <a:moveTo>
                  <a:pt x="245656" y="1322596"/>
                </a:moveTo>
                <a:lnTo>
                  <a:pt x="0" y="1204075"/>
                </a:lnTo>
              </a:path>
              <a:path w="245745" h="7560309">
                <a:moveTo>
                  <a:pt x="245656" y="1396535"/>
                </a:moveTo>
                <a:lnTo>
                  <a:pt x="0" y="1278015"/>
                </a:lnTo>
              </a:path>
              <a:path w="245745" h="7560309">
                <a:moveTo>
                  <a:pt x="245656" y="1470462"/>
                </a:moveTo>
                <a:lnTo>
                  <a:pt x="0" y="1351941"/>
                </a:lnTo>
              </a:path>
              <a:path w="245745" h="7560309">
                <a:moveTo>
                  <a:pt x="245656" y="1544402"/>
                </a:moveTo>
                <a:lnTo>
                  <a:pt x="0" y="1425881"/>
                </a:lnTo>
              </a:path>
              <a:path w="245745" h="7560309">
                <a:moveTo>
                  <a:pt x="245656" y="1618328"/>
                </a:moveTo>
                <a:lnTo>
                  <a:pt x="0" y="1499807"/>
                </a:lnTo>
              </a:path>
              <a:path w="245745" h="7560309">
                <a:moveTo>
                  <a:pt x="245656" y="1692268"/>
                </a:moveTo>
                <a:lnTo>
                  <a:pt x="0" y="1573747"/>
                </a:lnTo>
              </a:path>
              <a:path w="245745" h="7560309">
                <a:moveTo>
                  <a:pt x="245656" y="1766195"/>
                </a:moveTo>
                <a:lnTo>
                  <a:pt x="0" y="1647674"/>
                </a:lnTo>
              </a:path>
              <a:path w="245745" h="7560309">
                <a:moveTo>
                  <a:pt x="245656" y="1840134"/>
                </a:moveTo>
                <a:lnTo>
                  <a:pt x="0" y="1721613"/>
                </a:lnTo>
              </a:path>
              <a:path w="245745" h="7560309">
                <a:moveTo>
                  <a:pt x="245656" y="1914062"/>
                </a:moveTo>
                <a:lnTo>
                  <a:pt x="0" y="1795540"/>
                </a:lnTo>
              </a:path>
              <a:path w="245745" h="7560309">
                <a:moveTo>
                  <a:pt x="245656" y="1988000"/>
                </a:moveTo>
                <a:lnTo>
                  <a:pt x="0" y="1869479"/>
                </a:lnTo>
              </a:path>
              <a:path w="245745" h="7560309">
                <a:moveTo>
                  <a:pt x="245656" y="2061939"/>
                </a:moveTo>
                <a:lnTo>
                  <a:pt x="0" y="1943418"/>
                </a:lnTo>
              </a:path>
              <a:path w="245745" h="7560309">
                <a:moveTo>
                  <a:pt x="245656" y="2135866"/>
                </a:moveTo>
                <a:lnTo>
                  <a:pt x="0" y="2017345"/>
                </a:lnTo>
              </a:path>
              <a:path w="245745" h="7560309">
                <a:moveTo>
                  <a:pt x="245656" y="2209805"/>
                </a:moveTo>
                <a:lnTo>
                  <a:pt x="0" y="2091284"/>
                </a:lnTo>
              </a:path>
              <a:path w="245745" h="7560309">
                <a:moveTo>
                  <a:pt x="245656" y="2283732"/>
                </a:moveTo>
                <a:lnTo>
                  <a:pt x="0" y="2165211"/>
                </a:lnTo>
              </a:path>
              <a:path w="245745" h="7560309">
                <a:moveTo>
                  <a:pt x="245656" y="2357671"/>
                </a:moveTo>
                <a:lnTo>
                  <a:pt x="0" y="2239151"/>
                </a:lnTo>
              </a:path>
              <a:path w="245745" h="7560309">
                <a:moveTo>
                  <a:pt x="245656" y="2431598"/>
                </a:moveTo>
                <a:lnTo>
                  <a:pt x="0" y="2313077"/>
                </a:lnTo>
              </a:path>
              <a:path w="245745" h="7560309">
                <a:moveTo>
                  <a:pt x="245656" y="2505538"/>
                </a:moveTo>
                <a:lnTo>
                  <a:pt x="0" y="2387017"/>
                </a:lnTo>
              </a:path>
              <a:path w="245745" h="7560309">
                <a:moveTo>
                  <a:pt x="245656" y="2579465"/>
                </a:moveTo>
                <a:lnTo>
                  <a:pt x="0" y="2460944"/>
                </a:lnTo>
              </a:path>
              <a:path w="245745" h="7560309">
                <a:moveTo>
                  <a:pt x="245656" y="2653404"/>
                </a:moveTo>
                <a:lnTo>
                  <a:pt x="0" y="2534883"/>
                </a:lnTo>
              </a:path>
              <a:path w="245745" h="7560309">
                <a:moveTo>
                  <a:pt x="245656" y="2727331"/>
                </a:moveTo>
                <a:lnTo>
                  <a:pt x="0" y="2608810"/>
                </a:lnTo>
              </a:path>
              <a:path w="245745" h="7560309">
                <a:moveTo>
                  <a:pt x="245656" y="2801270"/>
                </a:moveTo>
                <a:lnTo>
                  <a:pt x="0" y="2682749"/>
                </a:lnTo>
              </a:path>
              <a:path w="245745" h="7560309">
                <a:moveTo>
                  <a:pt x="245656" y="2875209"/>
                </a:moveTo>
                <a:lnTo>
                  <a:pt x="0" y="2756688"/>
                </a:lnTo>
              </a:path>
              <a:path w="245745" h="7560309">
                <a:moveTo>
                  <a:pt x="245656" y="2949136"/>
                </a:moveTo>
                <a:lnTo>
                  <a:pt x="0" y="2830615"/>
                </a:lnTo>
              </a:path>
              <a:path w="245745" h="7560309">
                <a:moveTo>
                  <a:pt x="245656" y="3023075"/>
                </a:moveTo>
                <a:lnTo>
                  <a:pt x="0" y="2904554"/>
                </a:lnTo>
              </a:path>
              <a:path w="245745" h="7560309">
                <a:moveTo>
                  <a:pt x="245656" y="3097002"/>
                </a:moveTo>
                <a:lnTo>
                  <a:pt x="0" y="2978481"/>
                </a:lnTo>
              </a:path>
              <a:path w="245745" h="7560309">
                <a:moveTo>
                  <a:pt x="245656" y="3170941"/>
                </a:moveTo>
                <a:lnTo>
                  <a:pt x="0" y="3052420"/>
                </a:lnTo>
              </a:path>
              <a:path w="245745" h="7560309">
                <a:moveTo>
                  <a:pt x="245656" y="3244868"/>
                </a:moveTo>
                <a:lnTo>
                  <a:pt x="0" y="3126347"/>
                </a:lnTo>
              </a:path>
              <a:path w="245745" h="7560309">
                <a:moveTo>
                  <a:pt x="245656" y="3318807"/>
                </a:moveTo>
                <a:lnTo>
                  <a:pt x="0" y="3200287"/>
                </a:lnTo>
              </a:path>
              <a:path w="245745" h="7560309">
                <a:moveTo>
                  <a:pt x="245656" y="3392735"/>
                </a:moveTo>
                <a:lnTo>
                  <a:pt x="0" y="3274214"/>
                </a:lnTo>
              </a:path>
              <a:path w="245745" h="7560309">
                <a:moveTo>
                  <a:pt x="245656" y="3466674"/>
                </a:moveTo>
                <a:lnTo>
                  <a:pt x="0" y="3348153"/>
                </a:lnTo>
              </a:path>
              <a:path w="245745" h="7560309">
                <a:moveTo>
                  <a:pt x="245656" y="3540601"/>
                </a:moveTo>
                <a:lnTo>
                  <a:pt x="0" y="3422080"/>
                </a:lnTo>
              </a:path>
              <a:path w="245745" h="7560309">
                <a:moveTo>
                  <a:pt x="245656" y="3614540"/>
                </a:moveTo>
                <a:lnTo>
                  <a:pt x="0" y="3496019"/>
                </a:lnTo>
              </a:path>
              <a:path w="245745" h="7560309">
                <a:moveTo>
                  <a:pt x="245656" y="3688467"/>
                </a:moveTo>
                <a:lnTo>
                  <a:pt x="0" y="3569946"/>
                </a:lnTo>
              </a:path>
              <a:path w="245745" h="7560309">
                <a:moveTo>
                  <a:pt x="245656" y="3762406"/>
                </a:moveTo>
                <a:lnTo>
                  <a:pt x="0" y="3643885"/>
                </a:lnTo>
              </a:path>
              <a:path w="245745" h="7560309">
                <a:moveTo>
                  <a:pt x="245656" y="3836345"/>
                </a:moveTo>
                <a:lnTo>
                  <a:pt x="0" y="3717824"/>
                </a:lnTo>
              </a:path>
              <a:path w="245745" h="7560309">
                <a:moveTo>
                  <a:pt x="245656" y="3910272"/>
                </a:moveTo>
                <a:lnTo>
                  <a:pt x="0" y="3791751"/>
                </a:lnTo>
              </a:path>
              <a:path w="245745" h="7560309">
                <a:moveTo>
                  <a:pt x="245656" y="3984211"/>
                </a:moveTo>
                <a:lnTo>
                  <a:pt x="0" y="3865690"/>
                </a:lnTo>
              </a:path>
              <a:path w="245745" h="7560309">
                <a:moveTo>
                  <a:pt x="245656" y="4058139"/>
                </a:moveTo>
                <a:lnTo>
                  <a:pt x="0" y="3939618"/>
                </a:lnTo>
              </a:path>
              <a:path w="245745" h="7560309">
                <a:moveTo>
                  <a:pt x="245656" y="4132077"/>
                </a:moveTo>
                <a:lnTo>
                  <a:pt x="0" y="4013556"/>
                </a:lnTo>
              </a:path>
              <a:path w="245745" h="7560309">
                <a:moveTo>
                  <a:pt x="245656" y="4206005"/>
                </a:moveTo>
                <a:lnTo>
                  <a:pt x="0" y="4087484"/>
                </a:lnTo>
              </a:path>
              <a:path w="245745" h="7560309">
                <a:moveTo>
                  <a:pt x="245656" y="4279943"/>
                </a:moveTo>
                <a:lnTo>
                  <a:pt x="0" y="4161423"/>
                </a:lnTo>
              </a:path>
              <a:path w="245745" h="7560309">
                <a:moveTo>
                  <a:pt x="245656" y="4353871"/>
                </a:moveTo>
                <a:lnTo>
                  <a:pt x="0" y="4235350"/>
                </a:lnTo>
              </a:path>
              <a:path w="245745" h="7560309">
                <a:moveTo>
                  <a:pt x="245656" y="4427810"/>
                </a:moveTo>
                <a:lnTo>
                  <a:pt x="0" y="4309289"/>
                </a:lnTo>
              </a:path>
              <a:path w="245745" h="7560309">
                <a:moveTo>
                  <a:pt x="245656" y="4501737"/>
                </a:moveTo>
                <a:lnTo>
                  <a:pt x="0" y="4383216"/>
                </a:lnTo>
              </a:path>
              <a:path w="245745" h="7560309">
                <a:moveTo>
                  <a:pt x="245656" y="4575676"/>
                </a:moveTo>
                <a:lnTo>
                  <a:pt x="0" y="4457155"/>
                </a:lnTo>
              </a:path>
              <a:path w="245745" h="7560309">
                <a:moveTo>
                  <a:pt x="245656" y="4649615"/>
                </a:moveTo>
                <a:lnTo>
                  <a:pt x="0" y="4531094"/>
                </a:lnTo>
              </a:path>
              <a:path w="245745" h="7560309">
                <a:moveTo>
                  <a:pt x="245656" y="4723542"/>
                </a:moveTo>
                <a:lnTo>
                  <a:pt x="0" y="4605021"/>
                </a:lnTo>
              </a:path>
              <a:path w="245745" h="7560309">
                <a:moveTo>
                  <a:pt x="245656" y="4797481"/>
                </a:moveTo>
                <a:lnTo>
                  <a:pt x="0" y="4678960"/>
                </a:lnTo>
              </a:path>
              <a:path w="245745" h="7560309">
                <a:moveTo>
                  <a:pt x="245656" y="4871408"/>
                </a:moveTo>
                <a:lnTo>
                  <a:pt x="0" y="4752887"/>
                </a:lnTo>
              </a:path>
              <a:path w="245745" h="7560309">
                <a:moveTo>
                  <a:pt x="245656" y="4945347"/>
                </a:moveTo>
                <a:lnTo>
                  <a:pt x="0" y="4826826"/>
                </a:lnTo>
              </a:path>
              <a:path w="245745" h="7560309">
                <a:moveTo>
                  <a:pt x="245656" y="5019275"/>
                </a:moveTo>
                <a:lnTo>
                  <a:pt x="0" y="4900754"/>
                </a:lnTo>
              </a:path>
              <a:path w="245745" h="7560309">
                <a:moveTo>
                  <a:pt x="245656" y="5093213"/>
                </a:moveTo>
                <a:lnTo>
                  <a:pt x="0" y="4974692"/>
                </a:lnTo>
              </a:path>
              <a:path w="245745" h="7560309">
                <a:moveTo>
                  <a:pt x="245656" y="5167141"/>
                </a:moveTo>
                <a:lnTo>
                  <a:pt x="0" y="5048620"/>
                </a:lnTo>
              </a:path>
              <a:path w="245745" h="7560309">
                <a:moveTo>
                  <a:pt x="245656" y="5241079"/>
                </a:moveTo>
                <a:lnTo>
                  <a:pt x="0" y="5122559"/>
                </a:lnTo>
              </a:path>
              <a:path w="245745" h="7560309">
                <a:moveTo>
                  <a:pt x="245656" y="5315007"/>
                </a:moveTo>
                <a:lnTo>
                  <a:pt x="0" y="5196486"/>
                </a:lnTo>
              </a:path>
              <a:path w="245745" h="7560309">
                <a:moveTo>
                  <a:pt x="245656" y="5388946"/>
                </a:moveTo>
                <a:lnTo>
                  <a:pt x="0" y="5270425"/>
                </a:lnTo>
              </a:path>
              <a:path w="245745" h="7560309">
                <a:moveTo>
                  <a:pt x="245656" y="5462885"/>
                </a:moveTo>
                <a:lnTo>
                  <a:pt x="0" y="5344364"/>
                </a:lnTo>
              </a:path>
              <a:path w="245745" h="7560309">
                <a:moveTo>
                  <a:pt x="245656" y="5536812"/>
                </a:moveTo>
                <a:lnTo>
                  <a:pt x="0" y="5418291"/>
                </a:lnTo>
              </a:path>
              <a:path w="245745" h="7560309">
                <a:moveTo>
                  <a:pt x="245656" y="5610751"/>
                </a:moveTo>
                <a:lnTo>
                  <a:pt x="0" y="5492230"/>
                </a:lnTo>
              </a:path>
              <a:path w="245745" h="7560309">
                <a:moveTo>
                  <a:pt x="245656" y="5684678"/>
                </a:moveTo>
                <a:lnTo>
                  <a:pt x="0" y="5566157"/>
                </a:lnTo>
              </a:path>
              <a:path w="245745" h="7560309">
                <a:moveTo>
                  <a:pt x="245656" y="5758617"/>
                </a:moveTo>
                <a:lnTo>
                  <a:pt x="0" y="5640096"/>
                </a:lnTo>
              </a:path>
              <a:path w="245745" h="7560309">
                <a:moveTo>
                  <a:pt x="245656" y="5832545"/>
                </a:moveTo>
                <a:lnTo>
                  <a:pt x="0" y="5714024"/>
                </a:lnTo>
              </a:path>
              <a:path w="245745" h="7560309">
                <a:moveTo>
                  <a:pt x="245656" y="5906483"/>
                </a:moveTo>
                <a:lnTo>
                  <a:pt x="0" y="5787962"/>
                </a:lnTo>
              </a:path>
              <a:path w="245745" h="7560309">
                <a:moveTo>
                  <a:pt x="245656" y="5980411"/>
                </a:moveTo>
                <a:lnTo>
                  <a:pt x="0" y="5861890"/>
                </a:lnTo>
              </a:path>
              <a:path w="245745" h="7560309">
                <a:moveTo>
                  <a:pt x="245656" y="6054349"/>
                </a:moveTo>
                <a:lnTo>
                  <a:pt x="0" y="5935828"/>
                </a:lnTo>
              </a:path>
              <a:path w="245745" h="7560309">
                <a:moveTo>
                  <a:pt x="245656" y="6128289"/>
                </a:moveTo>
                <a:lnTo>
                  <a:pt x="0" y="6009768"/>
                </a:lnTo>
              </a:path>
              <a:path w="245745" h="7560309">
                <a:moveTo>
                  <a:pt x="245656" y="6202215"/>
                </a:moveTo>
                <a:lnTo>
                  <a:pt x="0" y="6083695"/>
                </a:lnTo>
              </a:path>
              <a:path w="245745" h="7560309">
                <a:moveTo>
                  <a:pt x="245656" y="6276155"/>
                </a:moveTo>
                <a:lnTo>
                  <a:pt x="0" y="6157634"/>
                </a:lnTo>
              </a:path>
              <a:path w="245745" h="7560309">
                <a:moveTo>
                  <a:pt x="245656" y="6350082"/>
                </a:moveTo>
                <a:lnTo>
                  <a:pt x="0" y="6231561"/>
                </a:lnTo>
              </a:path>
              <a:path w="245745" h="7560309">
                <a:moveTo>
                  <a:pt x="245656" y="6424021"/>
                </a:moveTo>
                <a:lnTo>
                  <a:pt x="0" y="6305500"/>
                </a:lnTo>
              </a:path>
              <a:path w="245745" h="7560309">
                <a:moveTo>
                  <a:pt x="245656" y="6497949"/>
                </a:moveTo>
                <a:lnTo>
                  <a:pt x="0" y="6379427"/>
                </a:lnTo>
              </a:path>
              <a:path w="245745" h="7560309">
                <a:moveTo>
                  <a:pt x="245656" y="6571887"/>
                </a:moveTo>
                <a:lnTo>
                  <a:pt x="0" y="6453366"/>
                </a:lnTo>
              </a:path>
              <a:path w="245745" h="7560309">
                <a:moveTo>
                  <a:pt x="245656" y="6645815"/>
                </a:moveTo>
                <a:lnTo>
                  <a:pt x="0" y="6527294"/>
                </a:lnTo>
              </a:path>
              <a:path w="245745" h="7560309">
                <a:moveTo>
                  <a:pt x="245656" y="6719753"/>
                </a:moveTo>
                <a:lnTo>
                  <a:pt x="0" y="6601232"/>
                </a:lnTo>
              </a:path>
              <a:path w="245745" h="7560309">
                <a:moveTo>
                  <a:pt x="245656" y="6793681"/>
                </a:moveTo>
                <a:lnTo>
                  <a:pt x="0" y="6675160"/>
                </a:lnTo>
              </a:path>
              <a:path w="245745" h="7560309">
                <a:moveTo>
                  <a:pt x="245656" y="6867619"/>
                </a:moveTo>
                <a:lnTo>
                  <a:pt x="0" y="6749098"/>
                </a:lnTo>
              </a:path>
              <a:path w="245745" h="7560309">
                <a:moveTo>
                  <a:pt x="245656" y="6941547"/>
                </a:moveTo>
                <a:lnTo>
                  <a:pt x="0" y="6823026"/>
                </a:lnTo>
              </a:path>
              <a:path w="245745" h="7560309">
                <a:moveTo>
                  <a:pt x="245656" y="7015485"/>
                </a:moveTo>
                <a:lnTo>
                  <a:pt x="0" y="6896964"/>
                </a:lnTo>
              </a:path>
              <a:path w="245745" h="7560309">
                <a:moveTo>
                  <a:pt x="245656" y="7089425"/>
                </a:moveTo>
                <a:lnTo>
                  <a:pt x="0" y="6970904"/>
                </a:lnTo>
              </a:path>
              <a:path w="245745" h="7560309">
                <a:moveTo>
                  <a:pt x="245656" y="7163351"/>
                </a:moveTo>
                <a:lnTo>
                  <a:pt x="0" y="7044831"/>
                </a:lnTo>
              </a:path>
              <a:path w="245745" h="7560309">
                <a:moveTo>
                  <a:pt x="245656" y="7237291"/>
                </a:moveTo>
                <a:lnTo>
                  <a:pt x="0" y="7118770"/>
                </a:lnTo>
              </a:path>
              <a:path w="245745" h="7560309">
                <a:moveTo>
                  <a:pt x="245656" y="7311218"/>
                </a:moveTo>
                <a:lnTo>
                  <a:pt x="0" y="7192697"/>
                </a:lnTo>
              </a:path>
              <a:path w="245745" h="7560309">
                <a:moveTo>
                  <a:pt x="245656" y="7385157"/>
                </a:moveTo>
                <a:lnTo>
                  <a:pt x="0" y="7266636"/>
                </a:lnTo>
              </a:path>
              <a:path w="245745" h="7560309">
                <a:moveTo>
                  <a:pt x="245656" y="7459085"/>
                </a:moveTo>
                <a:lnTo>
                  <a:pt x="0" y="7340563"/>
                </a:lnTo>
              </a:path>
              <a:path w="245745" h="7560309">
                <a:moveTo>
                  <a:pt x="245656" y="7533023"/>
                </a:moveTo>
                <a:lnTo>
                  <a:pt x="0" y="7414502"/>
                </a:lnTo>
              </a:path>
              <a:path w="245745" h="7560309">
                <a:moveTo>
                  <a:pt x="148352" y="7560005"/>
                </a:moveTo>
                <a:lnTo>
                  <a:pt x="0" y="7488430"/>
                </a:lnTo>
              </a:path>
            </a:pathLst>
          </a:custGeom>
          <a:ln w="12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94697" y="351114"/>
            <a:ext cx="7784773" cy="830917"/>
          </a:xfrm>
          <a:prstGeom prst="rect">
            <a:avLst/>
          </a:prstGeom>
        </p:spPr>
        <p:txBody>
          <a:bodyPr vert="horz" wrap="square" lIns="0" tIns="150289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1183"/>
              </a:spcBef>
            </a:pPr>
            <a:r>
              <a:rPr lang="fr-FR" sz="2992" b="0" spc="14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2992" b="0" spc="14" dirty="0">
                <a:solidFill>
                  <a:srgbClr val="414042"/>
                </a:solidFill>
                <a:latin typeface="Arial MT"/>
                <a:cs typeface="Arial MT"/>
              </a:rPr>
              <a:t>SPÉCIFICITÉS</a:t>
            </a:r>
            <a:r>
              <a:rPr sz="2992" b="0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2992" spc="9" dirty="0" err="1">
                <a:solidFill>
                  <a:srgbClr val="414042"/>
                </a:solidFill>
              </a:rPr>
              <a:t>Championnat</a:t>
            </a:r>
            <a:r>
              <a:rPr lang="fr-FR" sz="2992" spc="9" dirty="0">
                <a:solidFill>
                  <a:srgbClr val="414042"/>
                </a:solidFill>
              </a:rPr>
              <a:t>s</a:t>
            </a:r>
            <a:r>
              <a:rPr sz="2992" spc="-5" dirty="0">
                <a:solidFill>
                  <a:srgbClr val="414042"/>
                </a:solidFill>
              </a:rPr>
              <a:t> </a:t>
            </a:r>
            <a:r>
              <a:rPr sz="2992" spc="14" dirty="0">
                <a:solidFill>
                  <a:srgbClr val="414042"/>
                </a:solidFill>
              </a:rPr>
              <a:t>par</a:t>
            </a:r>
            <a:r>
              <a:rPr sz="2992" dirty="0">
                <a:solidFill>
                  <a:srgbClr val="414042"/>
                </a:solidFill>
              </a:rPr>
              <a:t> </a:t>
            </a:r>
            <a:r>
              <a:rPr sz="2992" spc="9" dirty="0">
                <a:solidFill>
                  <a:srgbClr val="414042"/>
                </a:solidFill>
              </a:rPr>
              <a:t>équipe</a:t>
            </a:r>
            <a:r>
              <a:rPr lang="fr-FR" sz="2992" spc="9" dirty="0">
                <a:solidFill>
                  <a:srgbClr val="414042"/>
                </a:solidFill>
              </a:rPr>
              <a:t>s</a:t>
            </a:r>
            <a:endParaRPr sz="2992" dirty="0">
              <a:latin typeface="Arial MT"/>
              <a:cs typeface="Arial MT"/>
            </a:endParaRPr>
          </a:p>
          <a:p>
            <a:pPr marL="2807689">
              <a:lnSpc>
                <a:spcPct val="100000"/>
              </a:lnSpc>
              <a:spcBef>
                <a:spcPts val="390"/>
              </a:spcBef>
            </a:pPr>
            <a:r>
              <a:rPr sz="1088" dirty="0">
                <a:solidFill>
                  <a:srgbClr val="414042"/>
                </a:solidFill>
              </a:rPr>
              <a:t>(Hors</a:t>
            </a:r>
            <a:r>
              <a:rPr sz="1088" spc="-14" dirty="0">
                <a:solidFill>
                  <a:srgbClr val="414042"/>
                </a:solidFill>
              </a:rPr>
              <a:t> </a:t>
            </a:r>
            <a:r>
              <a:rPr sz="1088" dirty="0">
                <a:solidFill>
                  <a:srgbClr val="414042"/>
                </a:solidFill>
              </a:rPr>
              <a:t>France</a:t>
            </a:r>
            <a:r>
              <a:rPr sz="1088" spc="-9" dirty="0">
                <a:solidFill>
                  <a:srgbClr val="414042"/>
                </a:solidFill>
              </a:rPr>
              <a:t> </a:t>
            </a:r>
            <a:r>
              <a:rPr sz="1088" dirty="0">
                <a:solidFill>
                  <a:srgbClr val="414042"/>
                </a:solidFill>
              </a:rPr>
              <a:t>par</a:t>
            </a:r>
            <a:r>
              <a:rPr sz="1088" spc="-9" dirty="0">
                <a:solidFill>
                  <a:srgbClr val="414042"/>
                </a:solidFill>
              </a:rPr>
              <a:t> </a:t>
            </a:r>
            <a:r>
              <a:rPr sz="1088" spc="-5" dirty="0">
                <a:solidFill>
                  <a:srgbClr val="414042"/>
                </a:solidFill>
              </a:rPr>
              <a:t>équipes</a:t>
            </a:r>
            <a:r>
              <a:rPr sz="1088" spc="-14" dirty="0">
                <a:solidFill>
                  <a:srgbClr val="414042"/>
                </a:solidFill>
              </a:rPr>
              <a:t> </a:t>
            </a:r>
            <a:r>
              <a:rPr sz="1088" spc="-5" dirty="0">
                <a:solidFill>
                  <a:srgbClr val="414042"/>
                </a:solidFill>
              </a:rPr>
              <a:t>seniors</a:t>
            </a:r>
            <a:r>
              <a:rPr sz="1088" spc="-14" dirty="0">
                <a:solidFill>
                  <a:srgbClr val="414042"/>
                </a:solidFill>
              </a:rPr>
              <a:t> </a:t>
            </a:r>
            <a:r>
              <a:rPr sz="1088" spc="-5" dirty="0">
                <a:solidFill>
                  <a:srgbClr val="414042"/>
                </a:solidFill>
              </a:rPr>
              <a:t>1D</a:t>
            </a:r>
            <a:r>
              <a:rPr sz="1088" spc="-14" dirty="0">
                <a:solidFill>
                  <a:srgbClr val="414042"/>
                </a:solidFill>
              </a:rPr>
              <a:t> </a:t>
            </a:r>
            <a:r>
              <a:rPr sz="1088" spc="-5" dirty="0">
                <a:solidFill>
                  <a:srgbClr val="414042"/>
                </a:solidFill>
              </a:rPr>
              <a:t>)</a:t>
            </a:r>
            <a:endParaRPr sz="1088" dirty="0"/>
          </a:p>
        </p:txBody>
      </p:sp>
      <p:sp>
        <p:nvSpPr>
          <p:cNvPr id="5" name="object 5"/>
          <p:cNvSpPr txBox="1"/>
          <p:nvPr/>
        </p:nvSpPr>
        <p:spPr>
          <a:xfrm>
            <a:off x="2117538" y="1426812"/>
            <a:ext cx="8229600" cy="423188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566801" marR="1455668" indent="340308">
              <a:lnSpc>
                <a:spcPct val="109700"/>
              </a:lnSpc>
              <a:spcBef>
                <a:spcPts val="91"/>
              </a:spcBef>
            </a:pPr>
            <a:r>
              <a:rPr sz="1723" b="1" dirty="0">
                <a:solidFill>
                  <a:srgbClr val="F15C22"/>
                </a:solidFill>
                <a:latin typeface="Arial"/>
                <a:cs typeface="Arial"/>
              </a:rPr>
              <a:t>LES </a:t>
            </a:r>
            <a:r>
              <a:rPr sz="1723" b="1" spc="-5" dirty="0">
                <a:solidFill>
                  <a:srgbClr val="F15C22"/>
                </a:solidFill>
                <a:latin typeface="Arial"/>
                <a:cs typeface="Arial"/>
              </a:rPr>
              <a:t>KINZA NE </a:t>
            </a:r>
            <a:r>
              <a:rPr sz="1723" b="1" dirty="0">
                <a:solidFill>
                  <a:srgbClr val="F15C22"/>
                </a:solidFill>
                <a:latin typeface="Arial"/>
                <a:cs typeface="Arial"/>
              </a:rPr>
              <a:t>SONT </a:t>
            </a:r>
            <a:r>
              <a:rPr sz="1723" b="1" spc="-45" dirty="0">
                <a:solidFill>
                  <a:srgbClr val="F15C22"/>
                </a:solidFill>
                <a:latin typeface="Arial"/>
                <a:cs typeface="Arial"/>
              </a:rPr>
              <a:t>PAS </a:t>
            </a:r>
            <a:r>
              <a:rPr sz="1723" b="1" spc="-18" dirty="0">
                <a:solidFill>
                  <a:srgbClr val="F15C22"/>
                </a:solidFill>
                <a:latin typeface="Arial"/>
                <a:cs typeface="Arial"/>
              </a:rPr>
              <a:t>COMPTABILISÉS </a:t>
            </a:r>
            <a:r>
              <a:rPr sz="1723" b="1" spc="-14" dirty="0">
                <a:solidFill>
                  <a:srgbClr val="F15C22"/>
                </a:solidFill>
                <a:latin typeface="Arial"/>
                <a:cs typeface="Arial"/>
              </a:rPr>
              <a:t> </a:t>
            </a:r>
            <a:r>
              <a:rPr sz="1723" b="1" spc="-45" dirty="0">
                <a:solidFill>
                  <a:srgbClr val="F15C22"/>
                </a:solidFill>
                <a:latin typeface="Arial"/>
                <a:cs typeface="Arial"/>
              </a:rPr>
              <a:t>PAS</a:t>
            </a:r>
            <a:r>
              <a:rPr sz="1723" b="1" spc="-14" dirty="0">
                <a:solidFill>
                  <a:srgbClr val="F15C22"/>
                </a:solidFill>
                <a:latin typeface="Arial"/>
                <a:cs typeface="Arial"/>
              </a:rPr>
              <a:t> </a:t>
            </a:r>
            <a:r>
              <a:rPr sz="1723" b="1" spc="-5" dirty="0">
                <a:solidFill>
                  <a:srgbClr val="F15C22"/>
                </a:solidFill>
                <a:latin typeface="Arial"/>
                <a:cs typeface="Arial"/>
              </a:rPr>
              <a:t>DE</a:t>
            </a:r>
            <a:r>
              <a:rPr sz="1723" b="1" spc="-14" dirty="0">
                <a:solidFill>
                  <a:srgbClr val="F15C22"/>
                </a:solidFill>
                <a:latin typeface="Arial"/>
                <a:cs typeface="Arial"/>
              </a:rPr>
              <a:t> </a:t>
            </a:r>
            <a:r>
              <a:rPr sz="1723" b="1" dirty="0">
                <a:solidFill>
                  <a:srgbClr val="F15C22"/>
                </a:solidFill>
                <a:latin typeface="Arial"/>
                <a:cs typeface="Arial"/>
              </a:rPr>
              <a:t>GOLDEN</a:t>
            </a:r>
            <a:r>
              <a:rPr sz="1723" b="1" spc="-9" dirty="0">
                <a:solidFill>
                  <a:srgbClr val="F15C22"/>
                </a:solidFill>
                <a:latin typeface="Arial"/>
                <a:cs typeface="Arial"/>
              </a:rPr>
              <a:t> </a:t>
            </a:r>
            <a:r>
              <a:rPr sz="1723" b="1" dirty="0">
                <a:solidFill>
                  <a:srgbClr val="F15C22"/>
                </a:solidFill>
                <a:latin typeface="Arial"/>
                <a:cs typeface="Arial"/>
              </a:rPr>
              <a:t>SCORE</a:t>
            </a:r>
            <a:r>
              <a:rPr sz="1723" b="1" spc="-9" dirty="0">
                <a:solidFill>
                  <a:srgbClr val="F15C22"/>
                </a:solidFill>
                <a:latin typeface="Arial"/>
                <a:cs typeface="Arial"/>
              </a:rPr>
              <a:t> </a:t>
            </a:r>
            <a:r>
              <a:rPr sz="1723" b="1" dirty="0">
                <a:solidFill>
                  <a:srgbClr val="F15C22"/>
                </a:solidFill>
                <a:latin typeface="Arial"/>
                <a:cs typeface="Arial"/>
              </a:rPr>
              <a:t>-</a:t>
            </a:r>
            <a:r>
              <a:rPr sz="1723" b="1" spc="-9" dirty="0">
                <a:solidFill>
                  <a:srgbClr val="F15C22"/>
                </a:solidFill>
                <a:latin typeface="Arial"/>
                <a:cs typeface="Arial"/>
              </a:rPr>
              <a:t> </a:t>
            </a:r>
            <a:r>
              <a:rPr sz="1723" b="1" spc="-18" dirty="0">
                <a:solidFill>
                  <a:srgbClr val="F15C22"/>
                </a:solidFill>
                <a:latin typeface="Arial"/>
                <a:cs typeface="Arial"/>
              </a:rPr>
              <a:t>HIKIWAKE</a:t>
            </a:r>
            <a:r>
              <a:rPr sz="1723" b="1" spc="-14" dirty="0">
                <a:solidFill>
                  <a:srgbClr val="F15C22"/>
                </a:solidFill>
                <a:latin typeface="Arial"/>
                <a:cs typeface="Arial"/>
              </a:rPr>
              <a:t> </a:t>
            </a:r>
            <a:r>
              <a:rPr sz="1723" b="1" dirty="0">
                <a:solidFill>
                  <a:srgbClr val="F15C22"/>
                </a:solidFill>
                <a:latin typeface="Arial"/>
                <a:cs typeface="Arial"/>
              </a:rPr>
              <a:t>SI</a:t>
            </a:r>
            <a:r>
              <a:rPr sz="1723" b="1" spc="-9" dirty="0">
                <a:solidFill>
                  <a:srgbClr val="F15C22"/>
                </a:solidFill>
                <a:latin typeface="Arial"/>
                <a:cs typeface="Arial"/>
              </a:rPr>
              <a:t> </a:t>
            </a:r>
            <a:r>
              <a:rPr sz="1723" b="1" dirty="0">
                <a:solidFill>
                  <a:srgbClr val="F15C22"/>
                </a:solidFill>
                <a:latin typeface="Arial"/>
                <a:cs typeface="Arial"/>
              </a:rPr>
              <a:t>ÉGALITÉ</a:t>
            </a:r>
            <a:endParaRPr sz="1723" dirty="0">
              <a:latin typeface="Arial"/>
              <a:cs typeface="Arial"/>
            </a:endParaRPr>
          </a:p>
          <a:p>
            <a:pPr>
              <a:spcBef>
                <a:spcPts val="45"/>
              </a:spcBef>
            </a:pPr>
            <a:endParaRPr sz="2267" dirty="0">
              <a:latin typeface="Arial"/>
              <a:cs typeface="Arial"/>
            </a:endParaRPr>
          </a:p>
          <a:p>
            <a:pPr marL="11516" marR="1157970">
              <a:lnSpc>
                <a:spcPct val="108300"/>
              </a:lnSpc>
            </a:pP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En cas </a:t>
            </a:r>
            <a:r>
              <a:rPr sz="1814" b="1" spc="-59" dirty="0">
                <a:solidFill>
                  <a:srgbClr val="414042"/>
                </a:solidFill>
                <a:latin typeface="Tahoma"/>
                <a:cs typeface="Tahoma"/>
              </a:rPr>
              <a:t>d’égalité</a:t>
            </a:r>
            <a:r>
              <a:rPr sz="1814" b="1" spc="-27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1814" b="1" spc="-54" dirty="0">
                <a:solidFill>
                  <a:srgbClr val="414042"/>
                </a:solidFill>
                <a:latin typeface="Tahoma"/>
                <a:cs typeface="Tahoma"/>
              </a:rPr>
              <a:t>de</a:t>
            </a:r>
            <a:r>
              <a:rPr sz="1814" b="1" spc="-27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1814" b="1" spc="-41" dirty="0">
                <a:solidFill>
                  <a:srgbClr val="414042"/>
                </a:solidFill>
                <a:latin typeface="Tahoma"/>
                <a:cs typeface="Tahoma"/>
              </a:rPr>
              <a:t>victoires</a:t>
            </a:r>
            <a:r>
              <a:rPr sz="1814" b="1" spc="-32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1814" b="1" spc="-136" dirty="0">
                <a:solidFill>
                  <a:srgbClr val="414042"/>
                </a:solidFill>
                <a:latin typeface="Tahoma"/>
                <a:cs typeface="Tahoma"/>
              </a:rPr>
              <a:t>e</a:t>
            </a:r>
            <a:r>
              <a:rPr sz="1814" b="1" spc="-91" dirty="0">
                <a:solidFill>
                  <a:srgbClr val="414042"/>
                </a:solidFill>
                <a:latin typeface="Tahoma"/>
                <a:cs typeface="Tahoma"/>
              </a:rPr>
              <a:t>t</a:t>
            </a:r>
            <a:r>
              <a:rPr sz="1814" b="1" spc="-32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1814" b="1" spc="-54" dirty="0">
                <a:solidFill>
                  <a:srgbClr val="414042"/>
                </a:solidFill>
                <a:latin typeface="Tahoma"/>
                <a:cs typeface="Tahoma"/>
              </a:rPr>
              <a:t>de</a:t>
            </a:r>
            <a:r>
              <a:rPr sz="1814" b="1" spc="-27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1814" b="1" spc="-36" dirty="0">
                <a:solidFill>
                  <a:srgbClr val="414042"/>
                </a:solidFill>
                <a:latin typeface="Tahoma"/>
                <a:cs typeface="Tahoma"/>
              </a:rPr>
              <a:t>points</a:t>
            </a:r>
            <a:r>
              <a:rPr sz="1814" b="1" spc="-32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1814" dirty="0">
                <a:solidFill>
                  <a:srgbClr val="414042"/>
                </a:solidFill>
                <a:latin typeface="Microsoft Sans Serif"/>
                <a:cs typeface="Microsoft Sans Serif"/>
              </a:rPr>
              <a:t>à</a:t>
            </a:r>
            <a:r>
              <a:rPr sz="1814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814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l’issu</a:t>
            </a:r>
            <a:r>
              <a:rPr sz="1814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e</a:t>
            </a:r>
            <a:r>
              <a:rPr sz="1814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814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</a:t>
            </a:r>
            <a:r>
              <a:rPr sz="1814" dirty="0">
                <a:solidFill>
                  <a:srgbClr val="414042"/>
                </a:solidFill>
                <a:latin typeface="Microsoft Sans Serif"/>
                <a:cs typeface="Microsoft Sans Serif"/>
              </a:rPr>
              <a:t>e</a:t>
            </a:r>
            <a:r>
              <a:rPr sz="1814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814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la</a:t>
            </a:r>
            <a:r>
              <a:rPr sz="1814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814" dirty="0">
                <a:solidFill>
                  <a:srgbClr val="414042"/>
                </a:solidFill>
                <a:latin typeface="Microsoft Sans Serif"/>
                <a:cs typeface="Microsoft Sans Serif"/>
              </a:rPr>
              <a:t>rencontre*,  </a:t>
            </a:r>
            <a:r>
              <a:rPr sz="1814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la</a:t>
            </a:r>
            <a:r>
              <a:rPr sz="1814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814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démarche</a:t>
            </a:r>
            <a:r>
              <a:rPr sz="1814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814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pour</a:t>
            </a:r>
            <a:r>
              <a:rPr sz="1814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814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départager</a:t>
            </a:r>
            <a:r>
              <a:rPr sz="1814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814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les</a:t>
            </a:r>
            <a:r>
              <a:rPr sz="1814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814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deux</a:t>
            </a:r>
            <a:r>
              <a:rPr sz="1814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814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équipes</a:t>
            </a:r>
            <a:r>
              <a:rPr sz="1814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814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est</a:t>
            </a:r>
            <a:r>
              <a:rPr sz="1814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814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la</a:t>
            </a:r>
            <a:r>
              <a:rPr sz="1814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814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suivante</a:t>
            </a:r>
            <a:r>
              <a:rPr sz="1814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814" dirty="0">
                <a:solidFill>
                  <a:srgbClr val="414042"/>
                </a:solidFill>
                <a:latin typeface="Microsoft Sans Serif"/>
                <a:cs typeface="Microsoft Sans Serif"/>
              </a:rPr>
              <a:t>:</a:t>
            </a:r>
            <a:endParaRPr sz="1814" dirty="0">
              <a:latin typeface="Microsoft Sans Serif"/>
              <a:cs typeface="Microsoft Sans Serif"/>
            </a:endParaRPr>
          </a:p>
          <a:p>
            <a:pPr marL="3161241" marR="4607">
              <a:spcBef>
                <a:spcPts val="1378"/>
              </a:spcBef>
            </a:pP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Si </a:t>
            </a:r>
            <a:r>
              <a:rPr sz="1814" spc="-5" dirty="0">
                <a:solidFill>
                  <a:srgbClr val="414042"/>
                </a:solidFill>
                <a:latin typeface="Arial MT"/>
                <a:cs typeface="Arial MT"/>
              </a:rPr>
              <a:t>des </a:t>
            </a: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combats se sont terminés </a:t>
            </a:r>
            <a:r>
              <a:rPr sz="1814" spc="-5" dirty="0">
                <a:solidFill>
                  <a:srgbClr val="414042"/>
                </a:solidFill>
                <a:latin typeface="Arial MT"/>
                <a:cs typeface="Arial MT"/>
              </a:rPr>
              <a:t>par Hikiwake, ils </a:t>
            </a:r>
            <a:r>
              <a:rPr sz="1814" spc="-494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srgbClr val="414042"/>
                </a:solidFill>
                <a:latin typeface="Arial MT"/>
                <a:cs typeface="Arial MT"/>
              </a:rPr>
              <a:t>doivent</a:t>
            </a:r>
            <a:r>
              <a:rPr sz="1814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srgbClr val="414042"/>
                </a:solidFill>
                <a:latin typeface="Arial MT"/>
                <a:cs typeface="Arial MT"/>
              </a:rPr>
              <a:t>être</a:t>
            </a:r>
            <a:r>
              <a:rPr sz="1814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814" b="1" spc="-5" dirty="0">
                <a:solidFill>
                  <a:srgbClr val="414042"/>
                </a:solidFill>
                <a:latin typeface="Arial"/>
                <a:cs typeface="Arial"/>
              </a:rPr>
              <a:t>refaits </a:t>
            </a:r>
            <a:r>
              <a:rPr sz="1814" spc="-5" dirty="0">
                <a:solidFill>
                  <a:srgbClr val="414042"/>
                </a:solidFill>
                <a:latin typeface="Arial MT"/>
                <a:cs typeface="Arial MT"/>
              </a:rPr>
              <a:t>avec</a:t>
            </a:r>
            <a:r>
              <a:rPr sz="1814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814" b="1" spc="-41" dirty="0">
                <a:solidFill>
                  <a:srgbClr val="414042"/>
                </a:solidFill>
                <a:latin typeface="Tahoma"/>
                <a:cs typeface="Tahoma"/>
              </a:rPr>
              <a:t>golden</a:t>
            </a:r>
            <a:r>
              <a:rPr sz="1814" b="1" spc="-32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1814" b="1" spc="-14" dirty="0">
                <a:solidFill>
                  <a:srgbClr val="414042"/>
                </a:solidFill>
                <a:latin typeface="Tahoma"/>
                <a:cs typeface="Tahoma"/>
              </a:rPr>
              <a:t>score</a:t>
            </a:r>
            <a:r>
              <a:rPr sz="1814" b="1" spc="-36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1814" b="1" spc="-54" dirty="0">
                <a:solidFill>
                  <a:srgbClr val="414042"/>
                </a:solidFill>
                <a:latin typeface="Tahoma"/>
                <a:cs typeface="Tahoma"/>
              </a:rPr>
              <a:t>direct</a:t>
            </a:r>
            <a:r>
              <a:rPr sz="1814" b="1" spc="-32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1814" b="1" spc="-59" dirty="0">
                <a:solidFill>
                  <a:srgbClr val="414042"/>
                </a:solidFill>
                <a:latin typeface="Tahoma"/>
                <a:cs typeface="Tahoma"/>
              </a:rPr>
              <a:t>;</a:t>
            </a:r>
            <a:endParaRPr sz="1814" dirty="0">
              <a:latin typeface="Tahoma"/>
              <a:cs typeface="Tahoma"/>
            </a:endParaRPr>
          </a:p>
          <a:p>
            <a:pPr>
              <a:spcBef>
                <a:spcPts val="41"/>
              </a:spcBef>
            </a:pPr>
            <a:endParaRPr sz="1768" dirty="0">
              <a:latin typeface="Tahoma"/>
              <a:cs typeface="Tahoma"/>
            </a:endParaRPr>
          </a:p>
          <a:p>
            <a:pPr marL="3161241" marR="631672">
              <a:spcBef>
                <a:spcPts val="5"/>
              </a:spcBef>
            </a:pP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Si </a:t>
            </a:r>
            <a:r>
              <a:rPr sz="1814" spc="-5" dirty="0">
                <a:solidFill>
                  <a:srgbClr val="414042"/>
                </a:solidFill>
                <a:latin typeface="Arial MT"/>
                <a:cs typeface="Arial MT"/>
              </a:rPr>
              <a:t>aucun hikiwake, </a:t>
            </a:r>
            <a:r>
              <a:rPr sz="1814" b="1" dirty="0">
                <a:solidFill>
                  <a:srgbClr val="414042"/>
                </a:solidFill>
                <a:latin typeface="Arial"/>
                <a:cs typeface="Arial"/>
              </a:rPr>
              <a:t>on </a:t>
            </a:r>
            <a:r>
              <a:rPr sz="1814" b="1" spc="-5" dirty="0">
                <a:solidFill>
                  <a:srgbClr val="414042"/>
                </a:solidFill>
                <a:latin typeface="Arial"/>
                <a:cs typeface="Arial"/>
              </a:rPr>
              <a:t>refait </a:t>
            </a:r>
            <a:r>
              <a:rPr sz="1814" b="1" dirty="0">
                <a:solidFill>
                  <a:srgbClr val="414042"/>
                </a:solidFill>
                <a:latin typeface="Arial"/>
                <a:cs typeface="Arial"/>
              </a:rPr>
              <a:t>un </a:t>
            </a:r>
            <a:r>
              <a:rPr sz="1814" b="1" spc="-5" dirty="0">
                <a:solidFill>
                  <a:srgbClr val="414042"/>
                </a:solidFill>
                <a:latin typeface="Arial"/>
                <a:cs typeface="Arial"/>
              </a:rPr>
              <a:t>combat </a:t>
            </a:r>
            <a:r>
              <a:rPr sz="1814" b="1" dirty="0">
                <a:solidFill>
                  <a:srgbClr val="414042"/>
                </a:solidFill>
                <a:latin typeface="Arial"/>
                <a:cs typeface="Arial"/>
              </a:rPr>
              <a:t> tiré</a:t>
            </a:r>
            <a:r>
              <a:rPr sz="1814" b="1" spc="-5" dirty="0">
                <a:solidFill>
                  <a:srgbClr val="414042"/>
                </a:solidFill>
                <a:latin typeface="Arial"/>
                <a:cs typeface="Arial"/>
              </a:rPr>
              <a:t> au</a:t>
            </a:r>
            <a:r>
              <a:rPr sz="1814" b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14" b="1" spc="-5" dirty="0">
                <a:solidFill>
                  <a:srgbClr val="414042"/>
                </a:solidFill>
                <a:latin typeface="Arial"/>
                <a:cs typeface="Arial"/>
              </a:rPr>
              <a:t>sort</a:t>
            </a:r>
            <a:r>
              <a:rPr sz="1814" b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lang="fr-FR" sz="1814" b="1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parmi toutes les</a:t>
            </a:r>
            <a:r>
              <a:rPr sz="1814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814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cat</a:t>
            </a:r>
            <a:r>
              <a:rPr lang="fr-FR" sz="1814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é</a:t>
            </a:r>
            <a:r>
              <a:rPr sz="1814" spc="-5" dirty="0" err="1">
                <a:solidFill>
                  <a:srgbClr val="414042"/>
                </a:solidFill>
                <a:latin typeface="Microsoft Sans Serif"/>
                <a:cs typeface="Microsoft Sans Serif"/>
              </a:rPr>
              <a:t>gorie</a:t>
            </a:r>
            <a:r>
              <a:rPr lang="fr-FR" sz="1814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s</a:t>
            </a:r>
            <a:r>
              <a:rPr sz="1814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814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814" b="1" spc="-5" dirty="0">
                <a:solidFill>
                  <a:srgbClr val="414042"/>
                </a:solidFill>
                <a:latin typeface="Arial"/>
                <a:cs typeface="Arial"/>
              </a:rPr>
              <a:t>avec</a:t>
            </a:r>
            <a:r>
              <a:rPr sz="1814" b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srgbClr val="414042"/>
                </a:solidFill>
                <a:latin typeface="Arial"/>
                <a:cs typeface="Arial"/>
              </a:rPr>
              <a:t>golden</a:t>
            </a:r>
            <a:r>
              <a:rPr sz="1814" b="1" spc="-5" dirty="0">
                <a:solidFill>
                  <a:srgbClr val="414042"/>
                </a:solidFill>
                <a:latin typeface="Arial"/>
                <a:cs typeface="Arial"/>
              </a:rPr>
              <a:t> score</a:t>
            </a:r>
            <a:r>
              <a:rPr sz="1814" b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srgbClr val="414042"/>
                </a:solidFill>
                <a:latin typeface="Arial"/>
                <a:cs typeface="Arial"/>
              </a:rPr>
              <a:t>direct</a:t>
            </a: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.</a:t>
            </a:r>
            <a:endParaRPr lang="fr-FR" sz="1814" dirty="0">
              <a:solidFill>
                <a:srgbClr val="414042"/>
              </a:solidFill>
              <a:latin typeface="Arial MT"/>
              <a:cs typeface="Arial MT"/>
            </a:endParaRPr>
          </a:p>
          <a:p>
            <a:pPr marL="3161241" marR="631672">
              <a:spcBef>
                <a:spcPts val="5"/>
              </a:spcBef>
            </a:pPr>
            <a:endParaRPr lang="fr-FR" sz="1814" dirty="0">
              <a:solidFill>
                <a:srgbClr val="414042"/>
              </a:solidFill>
              <a:latin typeface="Arial MT"/>
              <a:cs typeface="Arial MT"/>
            </a:endParaRPr>
          </a:p>
          <a:p>
            <a:pPr marL="3161241" marR="631672">
              <a:spcBef>
                <a:spcPts val="5"/>
              </a:spcBef>
            </a:pPr>
            <a:r>
              <a:rPr lang="fr-FR" sz="1814" dirty="0">
                <a:solidFill>
                  <a:srgbClr val="414042"/>
                </a:solidFill>
                <a:latin typeface="Arial MT"/>
                <a:cs typeface="Arial MT"/>
              </a:rPr>
              <a:t>Pour les animations : choix à la discrétion des organisateurs</a:t>
            </a:r>
            <a:endParaRPr sz="1814" dirty="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77097" y="4161377"/>
            <a:ext cx="76944" cy="1080812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516">
              <a:lnSpc>
                <a:spcPts val="617"/>
              </a:lnSpc>
            </a:pPr>
            <a:r>
              <a:rPr sz="544" i="1" spc="32" dirty="0">
                <a:solidFill>
                  <a:srgbClr val="231F20"/>
                </a:solidFill>
                <a:latin typeface="Arial"/>
                <a:cs typeface="Arial"/>
              </a:rPr>
              <a:t>©</a:t>
            </a:r>
            <a:r>
              <a:rPr sz="544" i="1" spc="-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544" i="1" spc="-5" dirty="0">
                <a:solidFill>
                  <a:srgbClr val="231F20"/>
                </a:solidFill>
                <a:latin typeface="Arial"/>
                <a:cs typeface="Arial"/>
              </a:rPr>
              <a:t>Stéphane</a:t>
            </a:r>
            <a:r>
              <a:rPr sz="544" i="1" spc="-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544" i="1" dirty="0">
                <a:solidFill>
                  <a:srgbClr val="231F20"/>
                </a:solidFill>
                <a:latin typeface="Arial"/>
                <a:cs typeface="Arial"/>
              </a:rPr>
              <a:t>Bonnet</a:t>
            </a:r>
            <a:r>
              <a:rPr sz="544" i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544" i="1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544" i="1" spc="-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544" i="1" dirty="0">
                <a:solidFill>
                  <a:srgbClr val="231F20"/>
                </a:solidFill>
                <a:latin typeface="Arial"/>
                <a:cs typeface="Arial"/>
              </a:rPr>
              <a:t>France</a:t>
            </a:r>
            <a:r>
              <a:rPr sz="544" i="1" spc="-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544" i="1" spc="5" dirty="0">
                <a:solidFill>
                  <a:srgbClr val="231F20"/>
                </a:solidFill>
                <a:latin typeface="Arial"/>
                <a:cs typeface="Arial"/>
              </a:rPr>
              <a:t>Judo</a:t>
            </a:r>
            <a:endParaRPr sz="544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328177" y="3248396"/>
            <a:ext cx="188868" cy="980619"/>
            <a:chOff x="4139998" y="3583019"/>
            <a:chExt cx="208279" cy="108140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39998" y="3583019"/>
              <a:ext cx="207862" cy="16383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39998" y="4500018"/>
              <a:ext cx="207862" cy="16383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370465" y="5703946"/>
            <a:ext cx="7550134" cy="50330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34166" marR="4607" indent="-123225">
              <a:lnSpc>
                <a:spcPct val="114599"/>
              </a:lnSpc>
              <a:spcBef>
                <a:spcPts val="91"/>
              </a:spcBef>
            </a:pPr>
            <a:r>
              <a:rPr sz="1451" i="1" dirty="0">
                <a:solidFill>
                  <a:srgbClr val="414042"/>
                </a:solidFill>
                <a:latin typeface="Arial"/>
                <a:cs typeface="Arial"/>
              </a:rPr>
              <a:t>* Pour </a:t>
            </a:r>
            <a:r>
              <a:rPr sz="1451" i="1" spc="-5" dirty="0">
                <a:solidFill>
                  <a:srgbClr val="414042"/>
                </a:solidFill>
                <a:latin typeface="Arial"/>
                <a:cs typeface="Arial"/>
              </a:rPr>
              <a:t>la </a:t>
            </a:r>
            <a:r>
              <a:rPr sz="1451" i="1" dirty="0">
                <a:solidFill>
                  <a:srgbClr val="414042"/>
                </a:solidFill>
                <a:latin typeface="Arial"/>
                <a:cs typeface="Arial"/>
              </a:rPr>
              <a:t>coupe </a:t>
            </a:r>
            <a:r>
              <a:rPr sz="1451" i="1" spc="-5" dirty="0">
                <a:solidFill>
                  <a:srgbClr val="414042"/>
                </a:solidFill>
                <a:latin typeface="Arial"/>
                <a:cs typeface="Arial"/>
              </a:rPr>
              <a:t>de </a:t>
            </a:r>
            <a:r>
              <a:rPr sz="1451" i="1" dirty="0">
                <a:solidFill>
                  <a:srgbClr val="414042"/>
                </a:solidFill>
                <a:latin typeface="Arial"/>
                <a:cs typeface="Arial"/>
              </a:rPr>
              <a:t>France minimes </a:t>
            </a:r>
            <a:r>
              <a:rPr sz="1451" i="1" spc="-5" dirty="0">
                <a:solidFill>
                  <a:srgbClr val="414042"/>
                </a:solidFill>
                <a:latin typeface="Arial"/>
                <a:cs typeface="Arial"/>
              </a:rPr>
              <a:t>par équipe de département, en </a:t>
            </a:r>
            <a:r>
              <a:rPr sz="1451" i="1" dirty="0">
                <a:solidFill>
                  <a:srgbClr val="414042"/>
                </a:solidFill>
                <a:latin typeface="Arial"/>
                <a:cs typeface="Arial"/>
              </a:rPr>
              <a:t>cas </a:t>
            </a:r>
            <a:r>
              <a:rPr sz="1451" i="1" spc="-5" dirty="0">
                <a:solidFill>
                  <a:srgbClr val="414042"/>
                </a:solidFill>
                <a:latin typeface="Arial"/>
                <a:cs typeface="Arial"/>
              </a:rPr>
              <a:t>d’égalité de points et </a:t>
            </a:r>
            <a:r>
              <a:rPr sz="1451" i="1" spc="-39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51" i="1" spc="-5" dirty="0">
                <a:solidFill>
                  <a:srgbClr val="414042"/>
                </a:solidFill>
                <a:latin typeface="Arial"/>
                <a:cs typeface="Arial"/>
              </a:rPr>
              <a:t>de</a:t>
            </a:r>
            <a:r>
              <a:rPr sz="1451" i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51" i="1" dirty="0">
                <a:solidFill>
                  <a:srgbClr val="414042"/>
                </a:solidFill>
                <a:latin typeface="Arial"/>
                <a:cs typeface="Arial"/>
              </a:rPr>
              <a:t>victoire, </a:t>
            </a:r>
            <a:r>
              <a:rPr sz="1451" i="1" spc="-5" dirty="0">
                <a:solidFill>
                  <a:srgbClr val="414042"/>
                </a:solidFill>
                <a:latin typeface="Arial"/>
                <a:cs typeface="Arial"/>
              </a:rPr>
              <a:t>la</a:t>
            </a:r>
            <a:r>
              <a:rPr sz="1451" i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51" i="1" dirty="0">
                <a:solidFill>
                  <a:srgbClr val="414042"/>
                </a:solidFill>
                <a:latin typeface="Arial"/>
                <a:cs typeface="Arial"/>
              </a:rPr>
              <a:t>victoire </a:t>
            </a:r>
            <a:r>
              <a:rPr sz="1451" i="1" spc="-5" dirty="0">
                <a:solidFill>
                  <a:srgbClr val="414042"/>
                </a:solidFill>
                <a:latin typeface="Arial"/>
                <a:cs typeface="Arial"/>
              </a:rPr>
              <a:t>d’équipe est</a:t>
            </a:r>
            <a:r>
              <a:rPr sz="1451" i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51" i="1" spc="-5" dirty="0">
                <a:solidFill>
                  <a:srgbClr val="414042"/>
                </a:solidFill>
                <a:latin typeface="Arial"/>
                <a:cs typeface="Arial"/>
              </a:rPr>
              <a:t>déterminée par le</a:t>
            </a:r>
            <a:r>
              <a:rPr sz="1451" i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51" i="1" dirty="0">
                <a:solidFill>
                  <a:srgbClr val="414042"/>
                </a:solidFill>
                <a:latin typeface="Arial"/>
                <a:cs typeface="Arial"/>
              </a:rPr>
              <a:t>résultat </a:t>
            </a:r>
            <a:r>
              <a:rPr sz="1451" i="1" spc="-5" dirty="0">
                <a:solidFill>
                  <a:srgbClr val="414042"/>
                </a:solidFill>
                <a:latin typeface="Arial"/>
                <a:cs typeface="Arial"/>
              </a:rPr>
              <a:t>de</a:t>
            </a:r>
            <a:r>
              <a:rPr sz="1451" i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451" i="1" spc="-5" dirty="0">
                <a:solidFill>
                  <a:srgbClr val="414042"/>
                </a:solidFill>
                <a:latin typeface="Arial"/>
                <a:cs typeface="Arial"/>
              </a:rPr>
              <a:t>la prestation </a:t>
            </a:r>
            <a:r>
              <a:rPr sz="1451" i="1" dirty="0">
                <a:solidFill>
                  <a:srgbClr val="414042"/>
                </a:solidFill>
                <a:latin typeface="Arial"/>
                <a:cs typeface="Arial"/>
              </a:rPr>
              <a:t>Kata.</a:t>
            </a:r>
            <a:endParaRPr sz="1451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12709578" y="5754546"/>
            <a:ext cx="663416" cy="12824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34549">
              <a:lnSpc>
                <a:spcPts val="970"/>
              </a:lnSpc>
            </a:pPr>
            <a:fld id="{81D60167-4931-47E6-BA6A-407CBD079E47}" type="slidenum">
              <a:rPr spc="-5" dirty="0"/>
              <a:pPr marL="34549">
                <a:lnSpc>
                  <a:spcPts val="970"/>
                </a:lnSpc>
              </a:pPr>
              <a:t>16</a:t>
            </a:fld>
            <a:endParaRPr spc="-5"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1247607" y="0"/>
            <a:ext cx="0" cy="73096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>
              <a:lnSpc>
                <a:spcPts val="970"/>
              </a:lnSpc>
            </a:pPr>
            <a:r>
              <a:rPr spc="9" dirty="0"/>
              <a:t>Arbitrage</a:t>
            </a:r>
            <a:r>
              <a:rPr spc="5" dirty="0"/>
              <a:t> </a:t>
            </a:r>
            <a:r>
              <a:rPr spc="-5" dirty="0"/>
              <a:t>National</a:t>
            </a:r>
            <a:r>
              <a:rPr spc="9" dirty="0"/>
              <a:t> Judo</a:t>
            </a:r>
            <a:r>
              <a:rPr spc="5" dirty="0"/>
              <a:t> </a:t>
            </a:r>
            <a:r>
              <a:rPr spc="-5" dirty="0"/>
              <a:t>«</a:t>
            </a:r>
            <a:r>
              <a:rPr spc="9" dirty="0"/>
              <a:t> </a:t>
            </a:r>
            <a:r>
              <a:rPr spc="-5" dirty="0"/>
              <a:t>à</a:t>
            </a:r>
            <a:r>
              <a:rPr spc="9" dirty="0"/>
              <a:t> </a:t>
            </a:r>
            <a:r>
              <a:rPr spc="5" dirty="0"/>
              <a:t>vocation </a:t>
            </a:r>
            <a:r>
              <a:rPr spc="18" dirty="0"/>
              <a:t>pédagogique</a:t>
            </a:r>
            <a:r>
              <a:rPr spc="9" dirty="0"/>
              <a:t> </a:t>
            </a:r>
            <a:r>
              <a:rPr spc="-5" dirty="0"/>
              <a:t>»</a:t>
            </a:r>
            <a:r>
              <a:rPr spc="9" dirty="0"/>
              <a:t> </a:t>
            </a:r>
            <a:r>
              <a:rPr dirty="0"/>
              <a:t>-</a:t>
            </a:r>
            <a:r>
              <a:rPr spc="5" dirty="0"/>
              <a:t> Septembre</a:t>
            </a:r>
            <a:r>
              <a:rPr spc="9" dirty="0"/>
              <a:t> </a:t>
            </a:r>
            <a:r>
              <a:rPr spc="-5" dirty="0"/>
              <a:t>2022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7607" y="0"/>
            <a:ext cx="222842" cy="6855696"/>
          </a:xfrm>
          <a:custGeom>
            <a:avLst/>
            <a:gdLst/>
            <a:ahLst/>
            <a:cxnLst/>
            <a:rect l="l" t="t" r="r" b="b"/>
            <a:pathLst>
              <a:path w="245745" h="7560309">
                <a:moveTo>
                  <a:pt x="245656" y="65728"/>
                </a:moveTo>
                <a:lnTo>
                  <a:pt x="109422" y="0"/>
                </a:lnTo>
              </a:path>
              <a:path w="245745" h="7560309">
                <a:moveTo>
                  <a:pt x="245656" y="139656"/>
                </a:moveTo>
                <a:lnTo>
                  <a:pt x="0" y="21134"/>
                </a:lnTo>
              </a:path>
              <a:path w="245745" h="7560309">
                <a:moveTo>
                  <a:pt x="245656" y="213594"/>
                </a:moveTo>
                <a:lnTo>
                  <a:pt x="0" y="95073"/>
                </a:lnTo>
              </a:path>
              <a:path w="245745" h="7560309">
                <a:moveTo>
                  <a:pt x="245656" y="287522"/>
                </a:moveTo>
                <a:lnTo>
                  <a:pt x="0" y="169000"/>
                </a:lnTo>
              </a:path>
              <a:path w="245745" h="7560309">
                <a:moveTo>
                  <a:pt x="245656" y="361460"/>
                </a:moveTo>
                <a:lnTo>
                  <a:pt x="0" y="242939"/>
                </a:lnTo>
              </a:path>
              <a:path w="245745" h="7560309">
                <a:moveTo>
                  <a:pt x="245656" y="435388"/>
                </a:moveTo>
                <a:lnTo>
                  <a:pt x="0" y="316867"/>
                </a:lnTo>
              </a:path>
              <a:path w="245745" h="7560309">
                <a:moveTo>
                  <a:pt x="245656" y="509326"/>
                </a:moveTo>
                <a:lnTo>
                  <a:pt x="0" y="390805"/>
                </a:lnTo>
              </a:path>
              <a:path w="245745" h="7560309">
                <a:moveTo>
                  <a:pt x="245656" y="583266"/>
                </a:moveTo>
                <a:lnTo>
                  <a:pt x="0" y="464745"/>
                </a:lnTo>
              </a:path>
              <a:path w="245745" h="7560309">
                <a:moveTo>
                  <a:pt x="245656" y="657192"/>
                </a:moveTo>
                <a:lnTo>
                  <a:pt x="0" y="538671"/>
                </a:lnTo>
              </a:path>
              <a:path w="245745" h="7560309">
                <a:moveTo>
                  <a:pt x="245656" y="731132"/>
                </a:moveTo>
                <a:lnTo>
                  <a:pt x="0" y="612611"/>
                </a:lnTo>
              </a:path>
              <a:path w="245745" h="7560309">
                <a:moveTo>
                  <a:pt x="245656" y="805059"/>
                </a:moveTo>
                <a:lnTo>
                  <a:pt x="0" y="686538"/>
                </a:lnTo>
              </a:path>
              <a:path w="245745" h="7560309">
                <a:moveTo>
                  <a:pt x="245656" y="878998"/>
                </a:moveTo>
                <a:lnTo>
                  <a:pt x="0" y="760477"/>
                </a:lnTo>
              </a:path>
              <a:path w="245745" h="7560309">
                <a:moveTo>
                  <a:pt x="245656" y="952926"/>
                </a:moveTo>
                <a:lnTo>
                  <a:pt x="0" y="834404"/>
                </a:lnTo>
              </a:path>
              <a:path w="245745" h="7560309">
                <a:moveTo>
                  <a:pt x="245656" y="1026864"/>
                </a:moveTo>
                <a:lnTo>
                  <a:pt x="0" y="908343"/>
                </a:lnTo>
              </a:path>
              <a:path w="245745" h="7560309">
                <a:moveTo>
                  <a:pt x="245656" y="1100792"/>
                </a:moveTo>
                <a:lnTo>
                  <a:pt x="0" y="982270"/>
                </a:lnTo>
              </a:path>
              <a:path w="245745" h="7560309">
                <a:moveTo>
                  <a:pt x="245656" y="1174730"/>
                </a:moveTo>
                <a:lnTo>
                  <a:pt x="0" y="1056209"/>
                </a:lnTo>
              </a:path>
              <a:path w="245745" h="7560309">
                <a:moveTo>
                  <a:pt x="245656" y="1248658"/>
                </a:moveTo>
                <a:lnTo>
                  <a:pt x="0" y="1130136"/>
                </a:lnTo>
              </a:path>
              <a:path w="245745" h="7560309">
                <a:moveTo>
                  <a:pt x="245656" y="1322596"/>
                </a:moveTo>
                <a:lnTo>
                  <a:pt x="0" y="1204075"/>
                </a:lnTo>
              </a:path>
              <a:path w="245745" h="7560309">
                <a:moveTo>
                  <a:pt x="245656" y="1396535"/>
                </a:moveTo>
                <a:lnTo>
                  <a:pt x="0" y="1278015"/>
                </a:lnTo>
              </a:path>
              <a:path w="245745" h="7560309">
                <a:moveTo>
                  <a:pt x="245656" y="1470462"/>
                </a:moveTo>
                <a:lnTo>
                  <a:pt x="0" y="1351941"/>
                </a:lnTo>
              </a:path>
              <a:path w="245745" h="7560309">
                <a:moveTo>
                  <a:pt x="245656" y="1544402"/>
                </a:moveTo>
                <a:lnTo>
                  <a:pt x="0" y="1425881"/>
                </a:lnTo>
              </a:path>
              <a:path w="245745" h="7560309">
                <a:moveTo>
                  <a:pt x="245656" y="1618328"/>
                </a:moveTo>
                <a:lnTo>
                  <a:pt x="0" y="1499807"/>
                </a:lnTo>
              </a:path>
              <a:path w="245745" h="7560309">
                <a:moveTo>
                  <a:pt x="245656" y="1692268"/>
                </a:moveTo>
                <a:lnTo>
                  <a:pt x="0" y="1573747"/>
                </a:lnTo>
              </a:path>
              <a:path w="245745" h="7560309">
                <a:moveTo>
                  <a:pt x="245656" y="1766195"/>
                </a:moveTo>
                <a:lnTo>
                  <a:pt x="0" y="1647674"/>
                </a:lnTo>
              </a:path>
              <a:path w="245745" h="7560309">
                <a:moveTo>
                  <a:pt x="245656" y="1840134"/>
                </a:moveTo>
                <a:lnTo>
                  <a:pt x="0" y="1721613"/>
                </a:lnTo>
              </a:path>
              <a:path w="245745" h="7560309">
                <a:moveTo>
                  <a:pt x="245656" y="1914062"/>
                </a:moveTo>
                <a:lnTo>
                  <a:pt x="0" y="1795540"/>
                </a:lnTo>
              </a:path>
              <a:path w="245745" h="7560309">
                <a:moveTo>
                  <a:pt x="245656" y="1988000"/>
                </a:moveTo>
                <a:lnTo>
                  <a:pt x="0" y="1869479"/>
                </a:lnTo>
              </a:path>
              <a:path w="245745" h="7560309">
                <a:moveTo>
                  <a:pt x="245656" y="2061939"/>
                </a:moveTo>
                <a:lnTo>
                  <a:pt x="0" y="1943418"/>
                </a:lnTo>
              </a:path>
              <a:path w="245745" h="7560309">
                <a:moveTo>
                  <a:pt x="245656" y="2135866"/>
                </a:moveTo>
                <a:lnTo>
                  <a:pt x="0" y="2017345"/>
                </a:lnTo>
              </a:path>
              <a:path w="245745" h="7560309">
                <a:moveTo>
                  <a:pt x="245656" y="2209805"/>
                </a:moveTo>
                <a:lnTo>
                  <a:pt x="0" y="2091284"/>
                </a:lnTo>
              </a:path>
              <a:path w="245745" h="7560309">
                <a:moveTo>
                  <a:pt x="245656" y="2283732"/>
                </a:moveTo>
                <a:lnTo>
                  <a:pt x="0" y="2165211"/>
                </a:lnTo>
              </a:path>
              <a:path w="245745" h="7560309">
                <a:moveTo>
                  <a:pt x="245656" y="2357671"/>
                </a:moveTo>
                <a:lnTo>
                  <a:pt x="0" y="2239151"/>
                </a:lnTo>
              </a:path>
              <a:path w="245745" h="7560309">
                <a:moveTo>
                  <a:pt x="245656" y="2431598"/>
                </a:moveTo>
                <a:lnTo>
                  <a:pt x="0" y="2313077"/>
                </a:lnTo>
              </a:path>
              <a:path w="245745" h="7560309">
                <a:moveTo>
                  <a:pt x="245656" y="2505538"/>
                </a:moveTo>
                <a:lnTo>
                  <a:pt x="0" y="2387017"/>
                </a:lnTo>
              </a:path>
              <a:path w="245745" h="7560309">
                <a:moveTo>
                  <a:pt x="245656" y="2579465"/>
                </a:moveTo>
                <a:lnTo>
                  <a:pt x="0" y="2460944"/>
                </a:lnTo>
              </a:path>
              <a:path w="245745" h="7560309">
                <a:moveTo>
                  <a:pt x="245656" y="2653404"/>
                </a:moveTo>
                <a:lnTo>
                  <a:pt x="0" y="2534883"/>
                </a:lnTo>
              </a:path>
              <a:path w="245745" h="7560309">
                <a:moveTo>
                  <a:pt x="245656" y="2727331"/>
                </a:moveTo>
                <a:lnTo>
                  <a:pt x="0" y="2608810"/>
                </a:lnTo>
              </a:path>
              <a:path w="245745" h="7560309">
                <a:moveTo>
                  <a:pt x="245656" y="2801270"/>
                </a:moveTo>
                <a:lnTo>
                  <a:pt x="0" y="2682749"/>
                </a:lnTo>
              </a:path>
              <a:path w="245745" h="7560309">
                <a:moveTo>
                  <a:pt x="245656" y="2875209"/>
                </a:moveTo>
                <a:lnTo>
                  <a:pt x="0" y="2756688"/>
                </a:lnTo>
              </a:path>
              <a:path w="245745" h="7560309">
                <a:moveTo>
                  <a:pt x="245656" y="2949136"/>
                </a:moveTo>
                <a:lnTo>
                  <a:pt x="0" y="2830615"/>
                </a:lnTo>
              </a:path>
              <a:path w="245745" h="7560309">
                <a:moveTo>
                  <a:pt x="245656" y="3023075"/>
                </a:moveTo>
                <a:lnTo>
                  <a:pt x="0" y="2904554"/>
                </a:lnTo>
              </a:path>
              <a:path w="245745" h="7560309">
                <a:moveTo>
                  <a:pt x="245656" y="3097002"/>
                </a:moveTo>
                <a:lnTo>
                  <a:pt x="0" y="2978481"/>
                </a:lnTo>
              </a:path>
              <a:path w="245745" h="7560309">
                <a:moveTo>
                  <a:pt x="245656" y="3170941"/>
                </a:moveTo>
                <a:lnTo>
                  <a:pt x="0" y="3052420"/>
                </a:lnTo>
              </a:path>
              <a:path w="245745" h="7560309">
                <a:moveTo>
                  <a:pt x="245656" y="3244868"/>
                </a:moveTo>
                <a:lnTo>
                  <a:pt x="0" y="3126347"/>
                </a:lnTo>
              </a:path>
              <a:path w="245745" h="7560309">
                <a:moveTo>
                  <a:pt x="245656" y="3318807"/>
                </a:moveTo>
                <a:lnTo>
                  <a:pt x="0" y="3200287"/>
                </a:lnTo>
              </a:path>
              <a:path w="245745" h="7560309">
                <a:moveTo>
                  <a:pt x="245656" y="3392735"/>
                </a:moveTo>
                <a:lnTo>
                  <a:pt x="0" y="3274214"/>
                </a:lnTo>
              </a:path>
              <a:path w="245745" h="7560309">
                <a:moveTo>
                  <a:pt x="245656" y="3466674"/>
                </a:moveTo>
                <a:lnTo>
                  <a:pt x="0" y="3348153"/>
                </a:lnTo>
              </a:path>
              <a:path w="245745" h="7560309">
                <a:moveTo>
                  <a:pt x="245656" y="3540601"/>
                </a:moveTo>
                <a:lnTo>
                  <a:pt x="0" y="3422080"/>
                </a:lnTo>
              </a:path>
              <a:path w="245745" h="7560309">
                <a:moveTo>
                  <a:pt x="245656" y="3614540"/>
                </a:moveTo>
                <a:lnTo>
                  <a:pt x="0" y="3496019"/>
                </a:lnTo>
              </a:path>
              <a:path w="245745" h="7560309">
                <a:moveTo>
                  <a:pt x="245656" y="3688467"/>
                </a:moveTo>
                <a:lnTo>
                  <a:pt x="0" y="3569946"/>
                </a:lnTo>
              </a:path>
              <a:path w="245745" h="7560309">
                <a:moveTo>
                  <a:pt x="245656" y="3762406"/>
                </a:moveTo>
                <a:lnTo>
                  <a:pt x="0" y="3643885"/>
                </a:lnTo>
              </a:path>
              <a:path w="245745" h="7560309">
                <a:moveTo>
                  <a:pt x="245656" y="3836345"/>
                </a:moveTo>
                <a:lnTo>
                  <a:pt x="0" y="3717824"/>
                </a:lnTo>
              </a:path>
              <a:path w="245745" h="7560309">
                <a:moveTo>
                  <a:pt x="245656" y="3910272"/>
                </a:moveTo>
                <a:lnTo>
                  <a:pt x="0" y="3791751"/>
                </a:lnTo>
              </a:path>
              <a:path w="245745" h="7560309">
                <a:moveTo>
                  <a:pt x="245656" y="3984211"/>
                </a:moveTo>
                <a:lnTo>
                  <a:pt x="0" y="3865690"/>
                </a:lnTo>
              </a:path>
              <a:path w="245745" h="7560309">
                <a:moveTo>
                  <a:pt x="245656" y="4058139"/>
                </a:moveTo>
                <a:lnTo>
                  <a:pt x="0" y="3939618"/>
                </a:lnTo>
              </a:path>
              <a:path w="245745" h="7560309">
                <a:moveTo>
                  <a:pt x="245656" y="4132077"/>
                </a:moveTo>
                <a:lnTo>
                  <a:pt x="0" y="4013556"/>
                </a:lnTo>
              </a:path>
              <a:path w="245745" h="7560309">
                <a:moveTo>
                  <a:pt x="245656" y="4206005"/>
                </a:moveTo>
                <a:lnTo>
                  <a:pt x="0" y="4087484"/>
                </a:lnTo>
              </a:path>
              <a:path w="245745" h="7560309">
                <a:moveTo>
                  <a:pt x="245656" y="4279943"/>
                </a:moveTo>
                <a:lnTo>
                  <a:pt x="0" y="4161423"/>
                </a:lnTo>
              </a:path>
              <a:path w="245745" h="7560309">
                <a:moveTo>
                  <a:pt x="245656" y="4353871"/>
                </a:moveTo>
                <a:lnTo>
                  <a:pt x="0" y="4235350"/>
                </a:lnTo>
              </a:path>
              <a:path w="245745" h="7560309">
                <a:moveTo>
                  <a:pt x="245656" y="4427810"/>
                </a:moveTo>
                <a:lnTo>
                  <a:pt x="0" y="4309289"/>
                </a:lnTo>
              </a:path>
              <a:path w="245745" h="7560309">
                <a:moveTo>
                  <a:pt x="245656" y="4501737"/>
                </a:moveTo>
                <a:lnTo>
                  <a:pt x="0" y="4383216"/>
                </a:lnTo>
              </a:path>
              <a:path w="245745" h="7560309">
                <a:moveTo>
                  <a:pt x="245656" y="4575676"/>
                </a:moveTo>
                <a:lnTo>
                  <a:pt x="0" y="4457155"/>
                </a:lnTo>
              </a:path>
              <a:path w="245745" h="7560309">
                <a:moveTo>
                  <a:pt x="245656" y="4649615"/>
                </a:moveTo>
                <a:lnTo>
                  <a:pt x="0" y="4531094"/>
                </a:lnTo>
              </a:path>
              <a:path w="245745" h="7560309">
                <a:moveTo>
                  <a:pt x="245656" y="4723542"/>
                </a:moveTo>
                <a:lnTo>
                  <a:pt x="0" y="4605021"/>
                </a:lnTo>
              </a:path>
              <a:path w="245745" h="7560309">
                <a:moveTo>
                  <a:pt x="245656" y="4797481"/>
                </a:moveTo>
                <a:lnTo>
                  <a:pt x="0" y="4678960"/>
                </a:lnTo>
              </a:path>
              <a:path w="245745" h="7560309">
                <a:moveTo>
                  <a:pt x="245656" y="4871408"/>
                </a:moveTo>
                <a:lnTo>
                  <a:pt x="0" y="4752887"/>
                </a:lnTo>
              </a:path>
              <a:path w="245745" h="7560309">
                <a:moveTo>
                  <a:pt x="245656" y="4945347"/>
                </a:moveTo>
                <a:lnTo>
                  <a:pt x="0" y="4826826"/>
                </a:lnTo>
              </a:path>
              <a:path w="245745" h="7560309">
                <a:moveTo>
                  <a:pt x="245656" y="5019275"/>
                </a:moveTo>
                <a:lnTo>
                  <a:pt x="0" y="4900754"/>
                </a:lnTo>
              </a:path>
              <a:path w="245745" h="7560309">
                <a:moveTo>
                  <a:pt x="245656" y="5093213"/>
                </a:moveTo>
                <a:lnTo>
                  <a:pt x="0" y="4974692"/>
                </a:lnTo>
              </a:path>
              <a:path w="245745" h="7560309">
                <a:moveTo>
                  <a:pt x="245656" y="5167141"/>
                </a:moveTo>
                <a:lnTo>
                  <a:pt x="0" y="5048620"/>
                </a:lnTo>
              </a:path>
              <a:path w="245745" h="7560309">
                <a:moveTo>
                  <a:pt x="245656" y="5241079"/>
                </a:moveTo>
                <a:lnTo>
                  <a:pt x="0" y="5122559"/>
                </a:lnTo>
              </a:path>
              <a:path w="245745" h="7560309">
                <a:moveTo>
                  <a:pt x="245656" y="5315007"/>
                </a:moveTo>
                <a:lnTo>
                  <a:pt x="0" y="5196486"/>
                </a:lnTo>
              </a:path>
              <a:path w="245745" h="7560309">
                <a:moveTo>
                  <a:pt x="245656" y="5388946"/>
                </a:moveTo>
                <a:lnTo>
                  <a:pt x="0" y="5270425"/>
                </a:lnTo>
              </a:path>
              <a:path w="245745" h="7560309">
                <a:moveTo>
                  <a:pt x="245656" y="5462885"/>
                </a:moveTo>
                <a:lnTo>
                  <a:pt x="0" y="5344364"/>
                </a:lnTo>
              </a:path>
              <a:path w="245745" h="7560309">
                <a:moveTo>
                  <a:pt x="245656" y="5536812"/>
                </a:moveTo>
                <a:lnTo>
                  <a:pt x="0" y="5418291"/>
                </a:lnTo>
              </a:path>
              <a:path w="245745" h="7560309">
                <a:moveTo>
                  <a:pt x="245656" y="5610751"/>
                </a:moveTo>
                <a:lnTo>
                  <a:pt x="0" y="5492230"/>
                </a:lnTo>
              </a:path>
              <a:path w="245745" h="7560309">
                <a:moveTo>
                  <a:pt x="245656" y="5684678"/>
                </a:moveTo>
                <a:lnTo>
                  <a:pt x="0" y="5566157"/>
                </a:lnTo>
              </a:path>
              <a:path w="245745" h="7560309">
                <a:moveTo>
                  <a:pt x="245656" y="5758617"/>
                </a:moveTo>
                <a:lnTo>
                  <a:pt x="0" y="5640096"/>
                </a:lnTo>
              </a:path>
              <a:path w="245745" h="7560309">
                <a:moveTo>
                  <a:pt x="245656" y="5832545"/>
                </a:moveTo>
                <a:lnTo>
                  <a:pt x="0" y="5714024"/>
                </a:lnTo>
              </a:path>
              <a:path w="245745" h="7560309">
                <a:moveTo>
                  <a:pt x="245656" y="5906483"/>
                </a:moveTo>
                <a:lnTo>
                  <a:pt x="0" y="5787962"/>
                </a:lnTo>
              </a:path>
              <a:path w="245745" h="7560309">
                <a:moveTo>
                  <a:pt x="245656" y="5980411"/>
                </a:moveTo>
                <a:lnTo>
                  <a:pt x="0" y="5861890"/>
                </a:lnTo>
              </a:path>
              <a:path w="245745" h="7560309">
                <a:moveTo>
                  <a:pt x="245656" y="6054349"/>
                </a:moveTo>
                <a:lnTo>
                  <a:pt x="0" y="5935828"/>
                </a:lnTo>
              </a:path>
              <a:path w="245745" h="7560309">
                <a:moveTo>
                  <a:pt x="245656" y="6128289"/>
                </a:moveTo>
                <a:lnTo>
                  <a:pt x="0" y="6009768"/>
                </a:lnTo>
              </a:path>
              <a:path w="245745" h="7560309">
                <a:moveTo>
                  <a:pt x="245656" y="6202215"/>
                </a:moveTo>
                <a:lnTo>
                  <a:pt x="0" y="6083695"/>
                </a:lnTo>
              </a:path>
              <a:path w="245745" h="7560309">
                <a:moveTo>
                  <a:pt x="245656" y="6276155"/>
                </a:moveTo>
                <a:lnTo>
                  <a:pt x="0" y="6157634"/>
                </a:lnTo>
              </a:path>
              <a:path w="245745" h="7560309">
                <a:moveTo>
                  <a:pt x="245656" y="6350082"/>
                </a:moveTo>
                <a:lnTo>
                  <a:pt x="0" y="6231561"/>
                </a:lnTo>
              </a:path>
              <a:path w="245745" h="7560309">
                <a:moveTo>
                  <a:pt x="245656" y="6424021"/>
                </a:moveTo>
                <a:lnTo>
                  <a:pt x="0" y="6305500"/>
                </a:lnTo>
              </a:path>
              <a:path w="245745" h="7560309">
                <a:moveTo>
                  <a:pt x="245656" y="6497949"/>
                </a:moveTo>
                <a:lnTo>
                  <a:pt x="0" y="6379427"/>
                </a:lnTo>
              </a:path>
              <a:path w="245745" h="7560309">
                <a:moveTo>
                  <a:pt x="245656" y="6571887"/>
                </a:moveTo>
                <a:lnTo>
                  <a:pt x="0" y="6453366"/>
                </a:lnTo>
              </a:path>
              <a:path w="245745" h="7560309">
                <a:moveTo>
                  <a:pt x="245656" y="6645815"/>
                </a:moveTo>
                <a:lnTo>
                  <a:pt x="0" y="6527294"/>
                </a:lnTo>
              </a:path>
              <a:path w="245745" h="7560309">
                <a:moveTo>
                  <a:pt x="245656" y="6719753"/>
                </a:moveTo>
                <a:lnTo>
                  <a:pt x="0" y="6601232"/>
                </a:lnTo>
              </a:path>
              <a:path w="245745" h="7560309">
                <a:moveTo>
                  <a:pt x="245656" y="6793681"/>
                </a:moveTo>
                <a:lnTo>
                  <a:pt x="0" y="6675160"/>
                </a:lnTo>
              </a:path>
              <a:path w="245745" h="7560309">
                <a:moveTo>
                  <a:pt x="245656" y="6867619"/>
                </a:moveTo>
                <a:lnTo>
                  <a:pt x="0" y="6749098"/>
                </a:lnTo>
              </a:path>
              <a:path w="245745" h="7560309">
                <a:moveTo>
                  <a:pt x="245656" y="6941547"/>
                </a:moveTo>
                <a:lnTo>
                  <a:pt x="0" y="6823026"/>
                </a:lnTo>
              </a:path>
              <a:path w="245745" h="7560309">
                <a:moveTo>
                  <a:pt x="245656" y="7015485"/>
                </a:moveTo>
                <a:lnTo>
                  <a:pt x="0" y="6896964"/>
                </a:lnTo>
              </a:path>
              <a:path w="245745" h="7560309">
                <a:moveTo>
                  <a:pt x="245656" y="7089425"/>
                </a:moveTo>
                <a:lnTo>
                  <a:pt x="0" y="6970904"/>
                </a:lnTo>
              </a:path>
              <a:path w="245745" h="7560309">
                <a:moveTo>
                  <a:pt x="245656" y="7163351"/>
                </a:moveTo>
                <a:lnTo>
                  <a:pt x="0" y="7044831"/>
                </a:lnTo>
              </a:path>
              <a:path w="245745" h="7560309">
                <a:moveTo>
                  <a:pt x="245656" y="7237291"/>
                </a:moveTo>
                <a:lnTo>
                  <a:pt x="0" y="7118770"/>
                </a:lnTo>
              </a:path>
              <a:path w="245745" h="7560309">
                <a:moveTo>
                  <a:pt x="245656" y="7311218"/>
                </a:moveTo>
                <a:lnTo>
                  <a:pt x="0" y="7192697"/>
                </a:lnTo>
              </a:path>
              <a:path w="245745" h="7560309">
                <a:moveTo>
                  <a:pt x="245656" y="7385157"/>
                </a:moveTo>
                <a:lnTo>
                  <a:pt x="0" y="7266636"/>
                </a:lnTo>
              </a:path>
              <a:path w="245745" h="7560309">
                <a:moveTo>
                  <a:pt x="245656" y="7459085"/>
                </a:moveTo>
                <a:lnTo>
                  <a:pt x="0" y="7340563"/>
                </a:lnTo>
              </a:path>
              <a:path w="245745" h="7560309">
                <a:moveTo>
                  <a:pt x="245656" y="7533023"/>
                </a:moveTo>
                <a:lnTo>
                  <a:pt x="0" y="7414502"/>
                </a:lnTo>
              </a:path>
              <a:path w="245745" h="7560309">
                <a:moveTo>
                  <a:pt x="148352" y="7560005"/>
                </a:moveTo>
                <a:lnTo>
                  <a:pt x="0" y="7488430"/>
                </a:lnTo>
              </a:path>
            </a:pathLst>
          </a:custGeom>
          <a:ln w="12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21633" y="610800"/>
            <a:ext cx="4966436" cy="475564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118"/>
              </a:spcBef>
            </a:pPr>
            <a:r>
              <a:rPr sz="2992" b="0" spc="14" dirty="0">
                <a:solidFill>
                  <a:srgbClr val="414042"/>
                </a:solidFill>
                <a:latin typeface="Arial MT"/>
                <a:cs typeface="Arial MT"/>
              </a:rPr>
              <a:t>SPÉCIFICITÉS</a:t>
            </a:r>
            <a:r>
              <a:rPr sz="2992" b="0" spc="-27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2992" spc="-41" dirty="0">
                <a:solidFill>
                  <a:srgbClr val="414042"/>
                </a:solidFill>
              </a:rPr>
              <a:t>PARA</a:t>
            </a:r>
            <a:r>
              <a:rPr sz="2992" spc="-131" dirty="0">
                <a:solidFill>
                  <a:srgbClr val="414042"/>
                </a:solidFill>
              </a:rPr>
              <a:t> </a:t>
            </a:r>
            <a:r>
              <a:rPr sz="2992" spc="14" dirty="0">
                <a:solidFill>
                  <a:srgbClr val="414042"/>
                </a:solidFill>
              </a:rPr>
              <a:t>JUDO</a:t>
            </a:r>
            <a:endParaRPr sz="2992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41955" y="1433649"/>
            <a:ext cx="7888140" cy="4906110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57582">
              <a:spcBef>
                <a:spcPts val="91"/>
              </a:spcBef>
              <a:tabLst>
                <a:tab pos="1673327" algn="l"/>
                <a:tab pos="4071033" algn="l"/>
              </a:tabLst>
            </a:pPr>
            <a:r>
              <a:rPr sz="1995" b="1" spc="-5" dirty="0">
                <a:solidFill>
                  <a:srgbClr val="007AC1"/>
                </a:solidFill>
                <a:latin typeface="Arial"/>
                <a:cs typeface="Arial"/>
              </a:rPr>
              <a:t>Accueil	Bienveillance	Adaptabilité</a:t>
            </a:r>
            <a:r>
              <a:rPr sz="1995" b="1" spc="-27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995" b="1" dirty="0">
                <a:solidFill>
                  <a:srgbClr val="007AC1"/>
                </a:solidFill>
                <a:latin typeface="Arial"/>
                <a:cs typeface="Arial"/>
              </a:rPr>
              <a:t>à</a:t>
            </a:r>
            <a:r>
              <a:rPr sz="1995" b="1" spc="-27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995" b="1" dirty="0">
                <a:solidFill>
                  <a:srgbClr val="007AC1"/>
                </a:solidFill>
                <a:latin typeface="Arial"/>
                <a:cs typeface="Arial"/>
              </a:rPr>
              <a:t>leurs</a:t>
            </a:r>
            <a:r>
              <a:rPr sz="1995" b="1" spc="-23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995" b="1" dirty="0">
                <a:solidFill>
                  <a:srgbClr val="007AC1"/>
                </a:solidFill>
                <a:latin typeface="Arial"/>
                <a:cs typeface="Arial"/>
              </a:rPr>
              <a:t>différences</a:t>
            </a:r>
            <a:endParaRPr sz="1995" dirty="0">
              <a:latin typeface="Arial"/>
              <a:cs typeface="Arial"/>
            </a:endParaRPr>
          </a:p>
          <a:p>
            <a:pPr>
              <a:spcBef>
                <a:spcPts val="18"/>
              </a:spcBef>
            </a:pPr>
            <a:endParaRPr sz="1587" dirty="0">
              <a:latin typeface="Arial"/>
              <a:cs typeface="Arial"/>
            </a:endParaRPr>
          </a:p>
          <a:p>
            <a:pPr marL="772747" marR="1232826" algn="ctr"/>
            <a:r>
              <a:rPr sz="1814" i="1" spc="-5" dirty="0">
                <a:solidFill>
                  <a:srgbClr val="007AC1"/>
                </a:solidFill>
                <a:latin typeface="Arial"/>
                <a:cs typeface="Arial"/>
              </a:rPr>
              <a:t>Les </a:t>
            </a:r>
            <a:r>
              <a:rPr sz="1814" i="1" spc="9" dirty="0">
                <a:solidFill>
                  <a:srgbClr val="007AC1"/>
                </a:solidFill>
                <a:latin typeface="Arial"/>
                <a:cs typeface="Arial"/>
              </a:rPr>
              <a:t>personnes </a:t>
            </a:r>
            <a:r>
              <a:rPr sz="1814" i="1" spc="-5" dirty="0">
                <a:solidFill>
                  <a:srgbClr val="007AC1"/>
                </a:solidFill>
                <a:latin typeface="Arial"/>
                <a:cs typeface="Arial"/>
              </a:rPr>
              <a:t>en situation </a:t>
            </a:r>
            <a:r>
              <a:rPr sz="1814" i="1" spc="45" dirty="0">
                <a:solidFill>
                  <a:srgbClr val="007AC1"/>
                </a:solidFill>
                <a:latin typeface="Arial"/>
                <a:cs typeface="Arial"/>
              </a:rPr>
              <a:t>de </a:t>
            </a:r>
            <a:r>
              <a:rPr sz="1814" i="1" spc="36" dirty="0">
                <a:solidFill>
                  <a:srgbClr val="007AC1"/>
                </a:solidFill>
                <a:latin typeface="Arial"/>
                <a:cs typeface="Arial"/>
              </a:rPr>
              <a:t>handicap </a:t>
            </a:r>
            <a:r>
              <a:rPr sz="1814" i="1" dirty="0">
                <a:solidFill>
                  <a:srgbClr val="007AC1"/>
                </a:solidFill>
                <a:latin typeface="Arial"/>
                <a:cs typeface="Arial"/>
              </a:rPr>
              <a:t>sont </a:t>
            </a:r>
            <a:r>
              <a:rPr sz="1814" i="1" spc="18" dirty="0">
                <a:solidFill>
                  <a:srgbClr val="007AC1"/>
                </a:solidFill>
                <a:latin typeface="Arial"/>
                <a:cs typeface="Arial"/>
              </a:rPr>
              <a:t>accueillies </a:t>
            </a:r>
            <a:r>
              <a:rPr sz="1814" i="1" spc="23" dirty="0">
                <a:solidFill>
                  <a:srgbClr val="007AC1"/>
                </a:solidFill>
                <a:latin typeface="Arial"/>
                <a:cs typeface="Arial"/>
              </a:rPr>
              <a:t> dans</a:t>
            </a:r>
            <a:r>
              <a:rPr sz="1814" i="1" spc="5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-5" dirty="0">
                <a:solidFill>
                  <a:srgbClr val="007AC1"/>
                </a:solidFill>
                <a:latin typeface="Arial"/>
                <a:cs typeface="Arial"/>
              </a:rPr>
              <a:t>le</a:t>
            </a:r>
            <a:r>
              <a:rPr sz="1814" i="1" spc="5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36" dirty="0">
                <a:solidFill>
                  <a:srgbClr val="007AC1"/>
                </a:solidFill>
                <a:latin typeface="Arial"/>
                <a:cs typeface="Arial"/>
              </a:rPr>
              <a:t>cadre</a:t>
            </a:r>
            <a:r>
              <a:rPr sz="1814" i="1" spc="5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32" dirty="0">
                <a:solidFill>
                  <a:srgbClr val="007AC1"/>
                </a:solidFill>
                <a:latin typeface="Arial"/>
                <a:cs typeface="Arial"/>
              </a:rPr>
              <a:t>des</a:t>
            </a:r>
            <a:r>
              <a:rPr sz="1814" i="1" spc="5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-5" dirty="0">
                <a:solidFill>
                  <a:srgbClr val="007AC1"/>
                </a:solidFill>
                <a:latin typeface="Arial"/>
                <a:cs typeface="Arial"/>
              </a:rPr>
              <a:t>manifestations</a:t>
            </a:r>
            <a:r>
              <a:rPr sz="1814" i="1" spc="5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14" dirty="0">
                <a:solidFill>
                  <a:srgbClr val="007AC1"/>
                </a:solidFill>
                <a:latin typeface="Arial"/>
                <a:cs typeface="Arial"/>
              </a:rPr>
              <a:t>valides</a:t>
            </a:r>
            <a:r>
              <a:rPr sz="1814" i="1" spc="5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23" dirty="0">
                <a:solidFill>
                  <a:srgbClr val="007AC1"/>
                </a:solidFill>
                <a:latin typeface="Arial"/>
                <a:cs typeface="Arial"/>
              </a:rPr>
              <a:t>dans</a:t>
            </a:r>
            <a:r>
              <a:rPr sz="1814" i="1" spc="5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-5" dirty="0">
                <a:solidFill>
                  <a:srgbClr val="007AC1"/>
                </a:solidFill>
                <a:latin typeface="Arial"/>
                <a:cs typeface="Arial"/>
              </a:rPr>
              <a:t>le</a:t>
            </a:r>
            <a:r>
              <a:rPr sz="1814" i="1" spc="9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27" dirty="0">
                <a:solidFill>
                  <a:srgbClr val="007AC1"/>
                </a:solidFill>
                <a:latin typeface="Arial"/>
                <a:cs typeface="Arial"/>
              </a:rPr>
              <a:t>respect </a:t>
            </a:r>
            <a:r>
              <a:rPr sz="1814" i="1" spc="-499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32" dirty="0">
                <a:solidFill>
                  <a:srgbClr val="007AC1"/>
                </a:solidFill>
                <a:latin typeface="Arial"/>
                <a:cs typeface="Arial"/>
              </a:rPr>
              <a:t>des</a:t>
            </a:r>
            <a:r>
              <a:rPr sz="1814" i="1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14" dirty="0">
                <a:solidFill>
                  <a:srgbClr val="007AC1"/>
                </a:solidFill>
                <a:latin typeface="Arial"/>
                <a:cs typeface="Arial"/>
              </a:rPr>
              <a:t>adaptations</a:t>
            </a:r>
            <a:r>
              <a:rPr sz="1814" i="1" spc="5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-5" dirty="0">
                <a:solidFill>
                  <a:srgbClr val="007AC1"/>
                </a:solidFill>
                <a:latin typeface="Arial"/>
                <a:cs typeface="Arial"/>
              </a:rPr>
              <a:t>notées</a:t>
            </a:r>
            <a:r>
              <a:rPr sz="1814" i="1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-5" dirty="0">
                <a:solidFill>
                  <a:srgbClr val="007AC1"/>
                </a:solidFill>
                <a:latin typeface="Arial"/>
                <a:cs typeface="Arial"/>
              </a:rPr>
              <a:t>aux</a:t>
            </a:r>
            <a:r>
              <a:rPr sz="1814" i="1" spc="5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dirty="0">
                <a:solidFill>
                  <a:srgbClr val="007AC1"/>
                </a:solidFill>
                <a:latin typeface="Arial"/>
                <a:cs typeface="Arial"/>
              </a:rPr>
              <a:t>textes </a:t>
            </a:r>
            <a:r>
              <a:rPr sz="1814" i="1" spc="9" dirty="0">
                <a:solidFill>
                  <a:srgbClr val="007AC1"/>
                </a:solidFill>
                <a:latin typeface="Arial"/>
                <a:cs typeface="Arial"/>
              </a:rPr>
              <a:t>officiels</a:t>
            </a:r>
            <a:r>
              <a:rPr sz="1814" i="1" spc="5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45" dirty="0">
                <a:solidFill>
                  <a:srgbClr val="007AC1"/>
                </a:solidFill>
                <a:latin typeface="Arial"/>
                <a:cs typeface="Arial"/>
              </a:rPr>
              <a:t>page</a:t>
            </a:r>
            <a:r>
              <a:rPr sz="1814" i="1" dirty="0">
                <a:solidFill>
                  <a:srgbClr val="007AC1"/>
                </a:solidFill>
                <a:latin typeface="Arial"/>
                <a:cs typeface="Arial"/>
              </a:rPr>
              <a:t> 19.</a:t>
            </a:r>
            <a:endParaRPr sz="1814" dirty="0">
              <a:latin typeface="Arial"/>
              <a:cs typeface="Arial"/>
            </a:endParaRPr>
          </a:p>
          <a:p>
            <a:pPr marL="442804" marR="532056">
              <a:lnSpc>
                <a:spcPct val="115799"/>
              </a:lnSpc>
              <a:spcBef>
                <a:spcPts val="1514"/>
              </a:spcBef>
            </a:pPr>
            <a:r>
              <a:rPr sz="1723" b="1" spc="-5" dirty="0">
                <a:solidFill>
                  <a:srgbClr val="414042"/>
                </a:solidFill>
                <a:latin typeface="Arial"/>
                <a:cs typeface="Arial"/>
              </a:rPr>
              <a:t>Kumi</a:t>
            </a:r>
            <a:r>
              <a:rPr sz="1723" b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23" b="1" spc="-5" dirty="0">
                <a:solidFill>
                  <a:srgbClr val="414042"/>
                </a:solidFill>
                <a:latin typeface="Arial"/>
                <a:cs typeface="Arial"/>
              </a:rPr>
              <a:t>Kata </a:t>
            </a:r>
            <a:r>
              <a:rPr sz="1723" b="1" dirty="0">
                <a:solidFill>
                  <a:srgbClr val="414042"/>
                </a:solidFill>
                <a:latin typeface="Arial"/>
                <a:cs typeface="Arial"/>
              </a:rPr>
              <a:t>: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Le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combat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démarre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garde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installée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pour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les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malvoyants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et </a:t>
            </a:r>
            <a:r>
              <a:rPr sz="1723" spc="-44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non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voyants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à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l’exception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des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championnats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de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France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9" dirty="0">
                <a:solidFill>
                  <a:srgbClr val="414042"/>
                </a:solidFill>
                <a:latin typeface="Microsoft Sans Serif"/>
                <a:cs typeface="Microsoft Sans Serif"/>
              </a:rPr>
              <a:t>1</a:t>
            </a:r>
            <a:r>
              <a:rPr sz="1700" spc="14" baseline="33333" dirty="0">
                <a:solidFill>
                  <a:srgbClr val="414042"/>
                </a:solidFill>
                <a:latin typeface="Arial MT"/>
                <a:cs typeface="Arial MT"/>
              </a:rPr>
              <a:t>ère</a:t>
            </a:r>
            <a:r>
              <a:rPr sz="1700" spc="238" baseline="33333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Arial MT"/>
                <a:cs typeface="Arial MT"/>
              </a:rPr>
              <a:t>division.</a:t>
            </a:r>
            <a:endParaRPr sz="1723" dirty="0">
              <a:latin typeface="Arial MT"/>
              <a:cs typeface="Arial MT"/>
            </a:endParaRPr>
          </a:p>
          <a:p>
            <a:pPr marL="443380" marR="992710">
              <a:spcBef>
                <a:spcPts val="1546"/>
              </a:spcBef>
            </a:pPr>
            <a:r>
              <a:rPr sz="1723" b="1" spc="-5" dirty="0">
                <a:solidFill>
                  <a:srgbClr val="414042"/>
                </a:solidFill>
                <a:latin typeface="Arial"/>
                <a:cs typeface="Arial"/>
              </a:rPr>
              <a:t>Jogaï</a:t>
            </a:r>
            <a:r>
              <a:rPr sz="1723" b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23" b="1" dirty="0">
                <a:solidFill>
                  <a:srgbClr val="414042"/>
                </a:solidFill>
                <a:latin typeface="Arial"/>
                <a:cs typeface="Arial"/>
              </a:rPr>
              <a:t>:</a:t>
            </a:r>
            <a:r>
              <a:rPr sz="1723" b="1" spc="-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23" spc="-18" dirty="0">
                <a:solidFill>
                  <a:srgbClr val="414042"/>
                </a:solidFill>
                <a:latin typeface="Microsoft Sans Serif"/>
                <a:cs typeface="Microsoft Sans Serif"/>
              </a:rPr>
              <a:t>L’arbitre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annoncera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Jogaï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pour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recentrer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les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combattants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à </a:t>
            </a:r>
            <a:r>
              <a:rPr sz="1723" spc="-44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l’approche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des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bordures.</a:t>
            </a:r>
            <a:endParaRPr sz="1723" dirty="0">
              <a:latin typeface="Microsoft Sans Serif"/>
              <a:cs typeface="Microsoft Sans Serif"/>
            </a:endParaRPr>
          </a:p>
          <a:p>
            <a:pPr marL="443380" marR="347794">
              <a:spcBef>
                <a:spcPts val="1542"/>
              </a:spcBef>
            </a:pPr>
            <a:r>
              <a:rPr sz="1723" b="1" dirty="0">
                <a:solidFill>
                  <a:srgbClr val="414042"/>
                </a:solidFill>
                <a:latin typeface="Arial"/>
                <a:cs typeface="Arial"/>
              </a:rPr>
              <a:t>Les</a:t>
            </a:r>
            <a:r>
              <a:rPr sz="1723" b="1" spc="-5" dirty="0">
                <a:solidFill>
                  <a:srgbClr val="414042"/>
                </a:solidFill>
                <a:latin typeface="Arial"/>
                <a:cs typeface="Arial"/>
              </a:rPr>
              <a:t> accompagnants </a:t>
            </a:r>
            <a:r>
              <a:rPr sz="1723" b="1" dirty="0">
                <a:solidFill>
                  <a:srgbClr val="414042"/>
                </a:solidFill>
                <a:latin typeface="Arial"/>
                <a:cs typeface="Arial"/>
              </a:rPr>
              <a:t>:</a:t>
            </a:r>
            <a:r>
              <a:rPr sz="1723" b="1" spc="-9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Autorisés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à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donner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des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consignes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pendant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tout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14" dirty="0">
                <a:solidFill>
                  <a:srgbClr val="414042"/>
                </a:solidFill>
                <a:latin typeface="Microsoft Sans Serif"/>
                <a:cs typeface="Microsoft Sans Serif"/>
              </a:rPr>
              <a:t>le </a:t>
            </a:r>
            <a:r>
              <a:rPr sz="1723" spc="-44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Arial MT"/>
                <a:cs typeface="Arial MT"/>
              </a:rPr>
              <a:t>combat,</a:t>
            </a:r>
            <a:r>
              <a:rPr sz="1723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723" dirty="0">
                <a:solidFill>
                  <a:srgbClr val="414042"/>
                </a:solidFill>
                <a:latin typeface="Arial MT"/>
                <a:cs typeface="Arial MT"/>
              </a:rPr>
              <a:t>mais</a:t>
            </a:r>
            <a:r>
              <a:rPr sz="1723" spc="-5" dirty="0">
                <a:solidFill>
                  <a:srgbClr val="414042"/>
                </a:solidFill>
                <a:latin typeface="Arial MT"/>
                <a:cs typeface="Arial MT"/>
              </a:rPr>
              <a:t> uniquement</a:t>
            </a:r>
            <a:r>
              <a:rPr sz="1723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723" dirty="0">
                <a:solidFill>
                  <a:srgbClr val="414042"/>
                </a:solidFill>
                <a:latin typeface="Arial MT"/>
                <a:cs typeface="Arial MT"/>
              </a:rPr>
              <a:t>sur</a:t>
            </a:r>
            <a:r>
              <a:rPr sz="1723" spc="-5" dirty="0">
                <a:solidFill>
                  <a:srgbClr val="414042"/>
                </a:solidFill>
                <a:latin typeface="Arial MT"/>
                <a:cs typeface="Arial MT"/>
              </a:rPr>
              <a:t> les </a:t>
            </a:r>
            <a:r>
              <a:rPr sz="1723" dirty="0">
                <a:solidFill>
                  <a:srgbClr val="414042"/>
                </a:solidFill>
                <a:latin typeface="Arial MT"/>
                <a:cs typeface="Arial MT"/>
              </a:rPr>
              <a:t>repères</a:t>
            </a:r>
            <a:r>
              <a:rPr sz="1723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723" dirty="0">
                <a:solidFill>
                  <a:srgbClr val="414042"/>
                </a:solidFill>
                <a:latin typeface="Arial MT"/>
                <a:cs typeface="Arial MT"/>
              </a:rPr>
              <a:t>spatiaux</a:t>
            </a:r>
            <a:r>
              <a:rPr sz="1723" spc="-5" dirty="0">
                <a:solidFill>
                  <a:srgbClr val="414042"/>
                </a:solidFill>
                <a:latin typeface="Arial MT"/>
                <a:cs typeface="Arial MT"/>
              </a:rPr>
              <a:t> et</a:t>
            </a:r>
            <a:r>
              <a:rPr sz="1723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723" dirty="0">
                <a:solidFill>
                  <a:srgbClr val="414042"/>
                </a:solidFill>
                <a:latin typeface="Arial MT"/>
                <a:cs typeface="Arial MT"/>
              </a:rPr>
              <a:t>temporels.</a:t>
            </a:r>
            <a:endParaRPr sz="1723" dirty="0">
              <a:latin typeface="Arial MT"/>
              <a:cs typeface="Arial MT"/>
            </a:endParaRPr>
          </a:p>
          <a:p>
            <a:pPr marL="443380" marR="968526">
              <a:spcBef>
                <a:spcPts val="1542"/>
              </a:spcBef>
            </a:pPr>
            <a:r>
              <a:rPr sz="1723" b="1" spc="-32" dirty="0">
                <a:solidFill>
                  <a:srgbClr val="414042"/>
                </a:solidFill>
                <a:latin typeface="Tahoma"/>
                <a:cs typeface="Tahoma"/>
              </a:rPr>
              <a:t>Pour </a:t>
            </a:r>
            <a:r>
              <a:rPr sz="1723" b="1" spc="-14" dirty="0">
                <a:solidFill>
                  <a:srgbClr val="414042"/>
                </a:solidFill>
                <a:latin typeface="Tahoma"/>
                <a:cs typeface="Tahoma"/>
              </a:rPr>
              <a:t>les</a:t>
            </a:r>
            <a:r>
              <a:rPr sz="1723" b="1" spc="-27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1723" b="1" spc="-41" dirty="0">
                <a:solidFill>
                  <a:srgbClr val="414042"/>
                </a:solidFill>
                <a:latin typeface="Tahoma"/>
                <a:cs typeface="Tahoma"/>
              </a:rPr>
              <a:t>déficients</a:t>
            </a:r>
            <a:r>
              <a:rPr sz="1723" b="1" spc="-27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1723" b="1" spc="-54" dirty="0">
                <a:solidFill>
                  <a:srgbClr val="414042"/>
                </a:solidFill>
                <a:latin typeface="Tahoma"/>
                <a:cs typeface="Tahoma"/>
              </a:rPr>
              <a:t>auditifs</a:t>
            </a:r>
            <a:r>
              <a:rPr sz="1723" b="1" spc="-27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1723" b="1" spc="-54" dirty="0">
                <a:solidFill>
                  <a:srgbClr val="414042"/>
                </a:solidFill>
                <a:latin typeface="Tahoma"/>
                <a:cs typeface="Tahoma"/>
              </a:rPr>
              <a:t>:</a:t>
            </a:r>
            <a:r>
              <a:rPr sz="1723" b="1" spc="-32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faire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le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geste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des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deux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mains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qui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se </a:t>
            </a:r>
            <a:r>
              <a:rPr sz="1723" spc="-44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rapprochent</a:t>
            </a:r>
            <a:r>
              <a:rPr sz="1723" spc="6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pour</a:t>
            </a:r>
            <a:r>
              <a:rPr sz="1723" spc="6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le</a:t>
            </a:r>
            <a:r>
              <a:rPr sz="1723" spc="6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Hajime.</a:t>
            </a:r>
            <a:r>
              <a:rPr sz="1723" spc="6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Pour</a:t>
            </a:r>
            <a:r>
              <a:rPr sz="1723" spc="6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le</a:t>
            </a:r>
            <a:r>
              <a:rPr sz="1723" spc="6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geste</a:t>
            </a:r>
            <a:r>
              <a:rPr sz="1723" spc="6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du</a:t>
            </a:r>
            <a:r>
              <a:rPr sz="1723" spc="6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matte,</a:t>
            </a:r>
            <a:r>
              <a:rPr sz="1723" spc="6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en</a:t>
            </a:r>
            <a:r>
              <a:rPr sz="1723" spc="6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ne-waza,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si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la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personne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ne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voit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pas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le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geste,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taper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2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fois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sur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dirty="0">
                <a:solidFill>
                  <a:srgbClr val="414042"/>
                </a:solidFill>
                <a:latin typeface="Microsoft Sans Serif"/>
                <a:cs typeface="Microsoft Sans Serif"/>
              </a:rPr>
              <a:t>son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dos</a:t>
            </a:r>
            <a:r>
              <a:rPr sz="1723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pour</a:t>
            </a:r>
            <a:r>
              <a:rPr sz="1723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14" dirty="0">
                <a:solidFill>
                  <a:srgbClr val="414042"/>
                </a:solidFill>
                <a:latin typeface="Microsoft Sans Serif"/>
                <a:cs typeface="Microsoft Sans Serif"/>
              </a:rPr>
              <a:t>le </a:t>
            </a:r>
            <a:r>
              <a:rPr sz="1723" spc="-439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723" spc="-18" dirty="0">
                <a:solidFill>
                  <a:srgbClr val="414042"/>
                </a:solidFill>
                <a:latin typeface="Arial MT"/>
                <a:cs typeface="Arial MT"/>
              </a:rPr>
              <a:t>prévenir.</a:t>
            </a:r>
            <a:endParaRPr sz="1723" dirty="0"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022925" y="620256"/>
            <a:ext cx="6398497" cy="4930735"/>
            <a:chOff x="855004" y="684004"/>
            <a:chExt cx="7056120" cy="543750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5004" y="1634749"/>
              <a:ext cx="473697" cy="30819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37403" y="1620349"/>
              <a:ext cx="199351" cy="17948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780029" y="1809269"/>
              <a:ext cx="314325" cy="123825"/>
            </a:xfrm>
            <a:custGeom>
              <a:avLst/>
              <a:gdLst/>
              <a:ahLst/>
              <a:cxnLst/>
              <a:rect l="l" t="t" r="r" b="b"/>
              <a:pathLst>
                <a:path w="314325" h="123825">
                  <a:moveTo>
                    <a:pt x="38901" y="0"/>
                  </a:moveTo>
                  <a:lnTo>
                    <a:pt x="2178" y="14530"/>
                  </a:lnTo>
                  <a:lnTo>
                    <a:pt x="0" y="22150"/>
                  </a:lnTo>
                  <a:lnTo>
                    <a:pt x="2806" y="28221"/>
                  </a:lnTo>
                  <a:lnTo>
                    <a:pt x="8068" y="36009"/>
                  </a:lnTo>
                  <a:lnTo>
                    <a:pt x="16703" y="44251"/>
                  </a:lnTo>
                  <a:lnTo>
                    <a:pt x="28449" y="52813"/>
                  </a:lnTo>
                  <a:lnTo>
                    <a:pt x="43040" y="61558"/>
                  </a:lnTo>
                  <a:lnTo>
                    <a:pt x="28449" y="70303"/>
                  </a:lnTo>
                  <a:lnTo>
                    <a:pt x="16703" y="78865"/>
                  </a:lnTo>
                  <a:lnTo>
                    <a:pt x="8068" y="87108"/>
                  </a:lnTo>
                  <a:lnTo>
                    <a:pt x="2806" y="94896"/>
                  </a:lnTo>
                  <a:lnTo>
                    <a:pt x="0" y="100966"/>
                  </a:lnTo>
                  <a:lnTo>
                    <a:pt x="914" y="105691"/>
                  </a:lnTo>
                  <a:lnTo>
                    <a:pt x="45923" y="123255"/>
                  </a:lnTo>
                  <a:lnTo>
                    <a:pt x="50926" y="123255"/>
                  </a:lnTo>
                  <a:lnTo>
                    <a:pt x="106837" y="116790"/>
                  </a:lnTo>
                  <a:lnTo>
                    <a:pt x="133748" y="111127"/>
                  </a:lnTo>
                  <a:lnTo>
                    <a:pt x="39418" y="111122"/>
                  </a:lnTo>
                  <a:lnTo>
                    <a:pt x="24895" y="109499"/>
                  </a:lnTo>
                  <a:lnTo>
                    <a:pt x="16530" y="106740"/>
                  </a:lnTo>
                  <a:lnTo>
                    <a:pt x="13182" y="103773"/>
                  </a:lnTo>
                  <a:lnTo>
                    <a:pt x="12572" y="102376"/>
                  </a:lnTo>
                  <a:lnTo>
                    <a:pt x="13703" y="99938"/>
                  </a:lnTo>
                  <a:lnTo>
                    <a:pt x="18499" y="93400"/>
                  </a:lnTo>
                  <a:lnTo>
                    <a:pt x="27276" y="85783"/>
                  </a:lnTo>
                  <a:lnTo>
                    <a:pt x="39849" y="77338"/>
                  </a:lnTo>
                  <a:lnTo>
                    <a:pt x="56032" y="68315"/>
                  </a:lnTo>
                  <a:lnTo>
                    <a:pt x="85326" y="68315"/>
                  </a:lnTo>
                  <a:lnTo>
                    <a:pt x="69900" y="61558"/>
                  </a:lnTo>
                  <a:lnTo>
                    <a:pt x="85326" y="54802"/>
                  </a:lnTo>
                  <a:lnTo>
                    <a:pt x="56032" y="54802"/>
                  </a:lnTo>
                  <a:lnTo>
                    <a:pt x="39849" y="45773"/>
                  </a:lnTo>
                  <a:lnTo>
                    <a:pt x="27276" y="37328"/>
                  </a:lnTo>
                  <a:lnTo>
                    <a:pt x="18499" y="29715"/>
                  </a:lnTo>
                  <a:lnTo>
                    <a:pt x="13703" y="23179"/>
                  </a:lnTo>
                  <a:lnTo>
                    <a:pt x="12572" y="20740"/>
                  </a:lnTo>
                  <a:lnTo>
                    <a:pt x="13182" y="19343"/>
                  </a:lnTo>
                  <a:lnTo>
                    <a:pt x="16530" y="16374"/>
                  </a:lnTo>
                  <a:lnTo>
                    <a:pt x="24904" y="13613"/>
                  </a:lnTo>
                  <a:lnTo>
                    <a:pt x="39460" y="11989"/>
                  </a:lnTo>
                  <a:lnTo>
                    <a:pt x="133711" y="11989"/>
                  </a:lnTo>
                  <a:lnTo>
                    <a:pt x="131468" y="11426"/>
                  </a:lnTo>
                  <a:lnTo>
                    <a:pt x="106837" y="6327"/>
                  </a:lnTo>
                  <a:lnTo>
                    <a:pt x="83594" y="2641"/>
                  </a:lnTo>
                  <a:lnTo>
                    <a:pt x="62179" y="458"/>
                  </a:lnTo>
                  <a:lnTo>
                    <a:pt x="38901" y="0"/>
                  </a:lnTo>
                  <a:close/>
                </a:path>
                <a:path w="314325" h="123825">
                  <a:moveTo>
                    <a:pt x="211546" y="105284"/>
                  </a:moveTo>
                  <a:lnTo>
                    <a:pt x="157048" y="105284"/>
                  </a:lnTo>
                  <a:lnTo>
                    <a:pt x="182628" y="111699"/>
                  </a:lnTo>
                  <a:lnTo>
                    <a:pt x="230502" y="120472"/>
                  </a:lnTo>
                  <a:lnTo>
                    <a:pt x="263169" y="123255"/>
                  </a:lnTo>
                  <a:lnTo>
                    <a:pt x="268173" y="123255"/>
                  </a:lnTo>
                  <a:lnTo>
                    <a:pt x="284858" y="122334"/>
                  </a:lnTo>
                  <a:lnTo>
                    <a:pt x="297729" y="119578"/>
                  </a:lnTo>
                  <a:lnTo>
                    <a:pt x="306756" y="114993"/>
                  </a:lnTo>
                  <a:lnTo>
                    <a:pt x="309871" y="111122"/>
                  </a:lnTo>
                  <a:lnTo>
                    <a:pt x="274640" y="111122"/>
                  </a:lnTo>
                  <a:lnTo>
                    <a:pt x="252755" y="110682"/>
                  </a:lnTo>
                  <a:lnTo>
                    <a:pt x="236121" y="109082"/>
                  </a:lnTo>
                  <a:lnTo>
                    <a:pt x="218257" y="106521"/>
                  </a:lnTo>
                  <a:lnTo>
                    <a:pt x="211546" y="105284"/>
                  </a:lnTo>
                  <a:close/>
                </a:path>
                <a:path w="314325" h="123825">
                  <a:moveTo>
                    <a:pt x="85326" y="68315"/>
                  </a:moveTo>
                  <a:lnTo>
                    <a:pt x="56032" y="68315"/>
                  </a:lnTo>
                  <a:lnTo>
                    <a:pt x="73161" y="76244"/>
                  </a:lnTo>
                  <a:lnTo>
                    <a:pt x="92055" y="84018"/>
                  </a:lnTo>
                  <a:lnTo>
                    <a:pt x="112521" y="91535"/>
                  </a:lnTo>
                  <a:lnTo>
                    <a:pt x="134365" y="98693"/>
                  </a:lnTo>
                  <a:lnTo>
                    <a:pt x="114710" y="103043"/>
                  </a:lnTo>
                  <a:lnTo>
                    <a:pt x="95840" y="106521"/>
                  </a:lnTo>
                  <a:lnTo>
                    <a:pt x="77980" y="109082"/>
                  </a:lnTo>
                  <a:lnTo>
                    <a:pt x="61353" y="110682"/>
                  </a:lnTo>
                  <a:lnTo>
                    <a:pt x="39466" y="111127"/>
                  </a:lnTo>
                  <a:lnTo>
                    <a:pt x="133770" y="111122"/>
                  </a:lnTo>
                  <a:lnTo>
                    <a:pt x="157048" y="105284"/>
                  </a:lnTo>
                  <a:lnTo>
                    <a:pt x="211546" y="105284"/>
                  </a:lnTo>
                  <a:lnTo>
                    <a:pt x="199386" y="103043"/>
                  </a:lnTo>
                  <a:lnTo>
                    <a:pt x="179730" y="98693"/>
                  </a:lnTo>
                  <a:lnTo>
                    <a:pt x="197637" y="92826"/>
                  </a:lnTo>
                  <a:lnTo>
                    <a:pt x="157048" y="92826"/>
                  </a:lnTo>
                  <a:lnTo>
                    <a:pt x="103685" y="75576"/>
                  </a:lnTo>
                  <a:lnTo>
                    <a:pt x="85921" y="68575"/>
                  </a:lnTo>
                  <a:lnTo>
                    <a:pt x="85326" y="68315"/>
                  </a:lnTo>
                  <a:close/>
                </a:path>
                <a:path w="314325" h="123825">
                  <a:moveTo>
                    <a:pt x="282329" y="68315"/>
                  </a:moveTo>
                  <a:lnTo>
                    <a:pt x="258063" y="68315"/>
                  </a:lnTo>
                  <a:lnTo>
                    <a:pt x="274246" y="77338"/>
                  </a:lnTo>
                  <a:lnTo>
                    <a:pt x="286819" y="85783"/>
                  </a:lnTo>
                  <a:lnTo>
                    <a:pt x="295597" y="93400"/>
                  </a:lnTo>
                  <a:lnTo>
                    <a:pt x="300393" y="99938"/>
                  </a:lnTo>
                  <a:lnTo>
                    <a:pt x="301523" y="102376"/>
                  </a:lnTo>
                  <a:lnTo>
                    <a:pt x="300913" y="103773"/>
                  </a:lnTo>
                  <a:lnTo>
                    <a:pt x="297560" y="106742"/>
                  </a:lnTo>
                  <a:lnTo>
                    <a:pt x="289150" y="109504"/>
                  </a:lnTo>
                  <a:lnTo>
                    <a:pt x="274640" y="111122"/>
                  </a:lnTo>
                  <a:lnTo>
                    <a:pt x="309871" y="111122"/>
                  </a:lnTo>
                  <a:lnTo>
                    <a:pt x="311911" y="108586"/>
                  </a:lnTo>
                  <a:lnTo>
                    <a:pt x="313181" y="105691"/>
                  </a:lnTo>
                  <a:lnTo>
                    <a:pt x="314096" y="100966"/>
                  </a:lnTo>
                  <a:lnTo>
                    <a:pt x="311289" y="94896"/>
                  </a:lnTo>
                  <a:lnTo>
                    <a:pt x="306028" y="87108"/>
                  </a:lnTo>
                  <a:lnTo>
                    <a:pt x="297392" y="78865"/>
                  </a:lnTo>
                  <a:lnTo>
                    <a:pt x="285647" y="70303"/>
                  </a:lnTo>
                  <a:lnTo>
                    <a:pt x="282329" y="68315"/>
                  </a:lnTo>
                  <a:close/>
                </a:path>
                <a:path w="314325" h="123825">
                  <a:moveTo>
                    <a:pt x="197637" y="30291"/>
                  </a:moveTo>
                  <a:lnTo>
                    <a:pt x="157048" y="30291"/>
                  </a:lnTo>
                  <a:lnTo>
                    <a:pt x="165620" y="32704"/>
                  </a:lnTo>
                  <a:lnTo>
                    <a:pt x="169938" y="33999"/>
                  </a:lnTo>
                  <a:lnTo>
                    <a:pt x="190974" y="40659"/>
                  </a:lnTo>
                  <a:lnTo>
                    <a:pt x="210410" y="47541"/>
                  </a:lnTo>
                  <a:lnTo>
                    <a:pt x="228174" y="54541"/>
                  </a:lnTo>
                  <a:lnTo>
                    <a:pt x="244195" y="61558"/>
                  </a:lnTo>
                  <a:lnTo>
                    <a:pt x="228174" y="68575"/>
                  </a:lnTo>
                  <a:lnTo>
                    <a:pt x="190974" y="82457"/>
                  </a:lnTo>
                  <a:lnTo>
                    <a:pt x="157048" y="92826"/>
                  </a:lnTo>
                  <a:lnTo>
                    <a:pt x="197637" y="92826"/>
                  </a:lnTo>
                  <a:lnTo>
                    <a:pt x="201574" y="91535"/>
                  </a:lnTo>
                  <a:lnTo>
                    <a:pt x="222040" y="84018"/>
                  </a:lnTo>
                  <a:lnTo>
                    <a:pt x="240934" y="76244"/>
                  </a:lnTo>
                  <a:lnTo>
                    <a:pt x="258063" y="68315"/>
                  </a:lnTo>
                  <a:lnTo>
                    <a:pt x="282329" y="68315"/>
                  </a:lnTo>
                  <a:lnTo>
                    <a:pt x="271056" y="61558"/>
                  </a:lnTo>
                  <a:lnTo>
                    <a:pt x="282329" y="54802"/>
                  </a:lnTo>
                  <a:lnTo>
                    <a:pt x="258063" y="54802"/>
                  </a:lnTo>
                  <a:lnTo>
                    <a:pt x="240934" y="46873"/>
                  </a:lnTo>
                  <a:lnTo>
                    <a:pt x="222040" y="39098"/>
                  </a:lnTo>
                  <a:lnTo>
                    <a:pt x="201574" y="31581"/>
                  </a:lnTo>
                  <a:lnTo>
                    <a:pt x="197637" y="30291"/>
                  </a:lnTo>
                  <a:close/>
                </a:path>
                <a:path w="314325" h="123825">
                  <a:moveTo>
                    <a:pt x="133711" y="11989"/>
                  </a:moveTo>
                  <a:lnTo>
                    <a:pt x="39460" y="11989"/>
                  </a:lnTo>
                  <a:lnTo>
                    <a:pt x="61353" y="12435"/>
                  </a:lnTo>
                  <a:lnTo>
                    <a:pt x="77980" y="14035"/>
                  </a:lnTo>
                  <a:lnTo>
                    <a:pt x="95840" y="16595"/>
                  </a:lnTo>
                  <a:lnTo>
                    <a:pt x="114710" y="20073"/>
                  </a:lnTo>
                  <a:lnTo>
                    <a:pt x="134365" y="24423"/>
                  </a:lnTo>
                  <a:lnTo>
                    <a:pt x="112521" y="31581"/>
                  </a:lnTo>
                  <a:lnTo>
                    <a:pt x="92055" y="39098"/>
                  </a:lnTo>
                  <a:lnTo>
                    <a:pt x="73161" y="46873"/>
                  </a:lnTo>
                  <a:lnTo>
                    <a:pt x="56032" y="54802"/>
                  </a:lnTo>
                  <a:lnTo>
                    <a:pt x="85326" y="54802"/>
                  </a:lnTo>
                  <a:lnTo>
                    <a:pt x="85921" y="54541"/>
                  </a:lnTo>
                  <a:lnTo>
                    <a:pt x="103685" y="47541"/>
                  </a:lnTo>
                  <a:lnTo>
                    <a:pt x="123121" y="40659"/>
                  </a:lnTo>
                  <a:lnTo>
                    <a:pt x="144157" y="33999"/>
                  </a:lnTo>
                  <a:lnTo>
                    <a:pt x="148475" y="32704"/>
                  </a:lnTo>
                  <a:lnTo>
                    <a:pt x="157048" y="30291"/>
                  </a:lnTo>
                  <a:lnTo>
                    <a:pt x="197637" y="30291"/>
                  </a:lnTo>
                  <a:lnTo>
                    <a:pt x="179730" y="24423"/>
                  </a:lnTo>
                  <a:lnTo>
                    <a:pt x="199386" y="20073"/>
                  </a:lnTo>
                  <a:lnTo>
                    <a:pt x="211477" y="17845"/>
                  </a:lnTo>
                  <a:lnTo>
                    <a:pt x="157048" y="17845"/>
                  </a:lnTo>
                  <a:lnTo>
                    <a:pt x="133711" y="11989"/>
                  </a:lnTo>
                  <a:close/>
                </a:path>
                <a:path w="314325" h="123825">
                  <a:moveTo>
                    <a:pt x="309537" y="11863"/>
                  </a:moveTo>
                  <a:lnTo>
                    <a:pt x="268198" y="11863"/>
                  </a:lnTo>
                  <a:lnTo>
                    <a:pt x="282749" y="12600"/>
                  </a:lnTo>
                  <a:lnTo>
                    <a:pt x="292609" y="14451"/>
                  </a:lnTo>
                  <a:lnTo>
                    <a:pt x="298443" y="16878"/>
                  </a:lnTo>
                  <a:lnTo>
                    <a:pt x="300913" y="19343"/>
                  </a:lnTo>
                  <a:lnTo>
                    <a:pt x="301523" y="20740"/>
                  </a:lnTo>
                  <a:lnTo>
                    <a:pt x="300393" y="23179"/>
                  </a:lnTo>
                  <a:lnTo>
                    <a:pt x="295597" y="29715"/>
                  </a:lnTo>
                  <a:lnTo>
                    <a:pt x="286819" y="37328"/>
                  </a:lnTo>
                  <a:lnTo>
                    <a:pt x="274246" y="45773"/>
                  </a:lnTo>
                  <a:lnTo>
                    <a:pt x="258063" y="54802"/>
                  </a:lnTo>
                  <a:lnTo>
                    <a:pt x="282329" y="54802"/>
                  </a:lnTo>
                  <a:lnTo>
                    <a:pt x="311289" y="28221"/>
                  </a:lnTo>
                  <a:lnTo>
                    <a:pt x="314096" y="22150"/>
                  </a:lnTo>
                  <a:lnTo>
                    <a:pt x="313181" y="17426"/>
                  </a:lnTo>
                  <a:lnTo>
                    <a:pt x="311911" y="14530"/>
                  </a:lnTo>
                  <a:lnTo>
                    <a:pt x="309537" y="11863"/>
                  </a:lnTo>
                  <a:close/>
                </a:path>
                <a:path w="314325" h="123825">
                  <a:moveTo>
                    <a:pt x="275194" y="0"/>
                  </a:moveTo>
                  <a:lnTo>
                    <a:pt x="230502" y="2641"/>
                  </a:lnTo>
                  <a:lnTo>
                    <a:pt x="182628" y="11426"/>
                  </a:lnTo>
                  <a:lnTo>
                    <a:pt x="157048" y="17845"/>
                  </a:lnTo>
                  <a:lnTo>
                    <a:pt x="211477" y="17845"/>
                  </a:lnTo>
                  <a:lnTo>
                    <a:pt x="218257" y="16595"/>
                  </a:lnTo>
                  <a:lnTo>
                    <a:pt x="236121" y="14035"/>
                  </a:lnTo>
                  <a:lnTo>
                    <a:pt x="252755" y="12435"/>
                  </a:lnTo>
                  <a:lnTo>
                    <a:pt x="258508" y="12041"/>
                  </a:lnTo>
                  <a:lnTo>
                    <a:pt x="263639" y="11863"/>
                  </a:lnTo>
                  <a:lnTo>
                    <a:pt x="309537" y="11863"/>
                  </a:lnTo>
                  <a:lnTo>
                    <a:pt x="305243" y="7040"/>
                  </a:lnTo>
                  <a:lnTo>
                    <a:pt x="292987" y="2197"/>
                  </a:lnTo>
                  <a:lnTo>
                    <a:pt x="275194" y="0"/>
                  </a:lnTo>
                  <a:close/>
                </a:path>
              </a:pathLst>
            </a:custGeom>
            <a:solidFill>
              <a:srgbClr val="454849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82000" y="1582549"/>
              <a:ext cx="361454" cy="36145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629999" y="684004"/>
              <a:ext cx="1281090" cy="57199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420736" y="3393795"/>
              <a:ext cx="293370" cy="2727325"/>
            </a:xfrm>
            <a:custGeom>
              <a:avLst/>
              <a:gdLst/>
              <a:ahLst/>
              <a:cxnLst/>
              <a:rect l="l" t="t" r="r" b="b"/>
              <a:pathLst>
                <a:path w="293369" h="2727325">
                  <a:moveTo>
                    <a:pt x="19735" y="2690418"/>
                  </a:moveTo>
                  <a:lnTo>
                    <a:pt x="16624" y="2695498"/>
                  </a:lnTo>
                  <a:lnTo>
                    <a:pt x="18859" y="2692044"/>
                  </a:lnTo>
                  <a:lnTo>
                    <a:pt x="19735" y="2690418"/>
                  </a:lnTo>
                  <a:close/>
                </a:path>
                <a:path w="293369" h="2727325">
                  <a:moveTo>
                    <a:pt x="19735" y="1907133"/>
                  </a:moveTo>
                  <a:lnTo>
                    <a:pt x="16624" y="1912213"/>
                  </a:lnTo>
                  <a:lnTo>
                    <a:pt x="18859" y="1908759"/>
                  </a:lnTo>
                  <a:lnTo>
                    <a:pt x="19735" y="1907133"/>
                  </a:lnTo>
                  <a:close/>
                </a:path>
                <a:path w="293369" h="2727325">
                  <a:moveTo>
                    <a:pt x="19735" y="1133132"/>
                  </a:moveTo>
                  <a:lnTo>
                    <a:pt x="16624" y="1138212"/>
                  </a:lnTo>
                  <a:lnTo>
                    <a:pt x="18859" y="1134757"/>
                  </a:lnTo>
                  <a:lnTo>
                    <a:pt x="19735" y="1133132"/>
                  </a:lnTo>
                  <a:close/>
                </a:path>
                <a:path w="293369" h="2727325">
                  <a:moveTo>
                    <a:pt x="19735" y="278130"/>
                  </a:moveTo>
                  <a:lnTo>
                    <a:pt x="16624" y="283210"/>
                  </a:lnTo>
                  <a:lnTo>
                    <a:pt x="18859" y="279755"/>
                  </a:lnTo>
                  <a:lnTo>
                    <a:pt x="19735" y="278130"/>
                  </a:lnTo>
                  <a:close/>
                </a:path>
                <a:path w="293369" h="2727325">
                  <a:moveTo>
                    <a:pt x="103949" y="2695664"/>
                  </a:moveTo>
                  <a:lnTo>
                    <a:pt x="103682" y="2695791"/>
                  </a:lnTo>
                  <a:lnTo>
                    <a:pt x="103886" y="2695702"/>
                  </a:lnTo>
                  <a:close/>
                </a:path>
                <a:path w="293369" h="2727325">
                  <a:moveTo>
                    <a:pt x="103949" y="1912378"/>
                  </a:moveTo>
                  <a:lnTo>
                    <a:pt x="103682" y="1912505"/>
                  </a:lnTo>
                  <a:lnTo>
                    <a:pt x="103886" y="1912416"/>
                  </a:lnTo>
                  <a:close/>
                </a:path>
                <a:path w="293369" h="2727325">
                  <a:moveTo>
                    <a:pt x="103949" y="1138377"/>
                  </a:moveTo>
                  <a:lnTo>
                    <a:pt x="103682" y="1138504"/>
                  </a:lnTo>
                  <a:lnTo>
                    <a:pt x="103886" y="1138415"/>
                  </a:lnTo>
                  <a:close/>
                </a:path>
                <a:path w="293369" h="2727325">
                  <a:moveTo>
                    <a:pt x="103949" y="283375"/>
                  </a:moveTo>
                  <a:lnTo>
                    <a:pt x="103682" y="283502"/>
                  </a:lnTo>
                  <a:lnTo>
                    <a:pt x="103886" y="283413"/>
                  </a:lnTo>
                  <a:close/>
                </a:path>
                <a:path w="293369" h="2727325">
                  <a:moveTo>
                    <a:pt x="104457" y="2695410"/>
                  </a:moveTo>
                  <a:lnTo>
                    <a:pt x="104241" y="2695498"/>
                  </a:lnTo>
                  <a:lnTo>
                    <a:pt x="104063" y="2695587"/>
                  </a:lnTo>
                  <a:lnTo>
                    <a:pt x="104305" y="2695486"/>
                  </a:lnTo>
                  <a:lnTo>
                    <a:pt x="104457" y="2695410"/>
                  </a:lnTo>
                  <a:close/>
                </a:path>
                <a:path w="293369" h="2727325">
                  <a:moveTo>
                    <a:pt x="104457" y="1912124"/>
                  </a:moveTo>
                  <a:lnTo>
                    <a:pt x="104241" y="1912213"/>
                  </a:lnTo>
                  <a:lnTo>
                    <a:pt x="104063" y="1912302"/>
                  </a:lnTo>
                  <a:lnTo>
                    <a:pt x="104305" y="1912200"/>
                  </a:lnTo>
                  <a:lnTo>
                    <a:pt x="104457" y="1912124"/>
                  </a:lnTo>
                  <a:close/>
                </a:path>
                <a:path w="293369" h="2727325">
                  <a:moveTo>
                    <a:pt x="104457" y="1138123"/>
                  </a:moveTo>
                  <a:lnTo>
                    <a:pt x="104241" y="1138212"/>
                  </a:lnTo>
                  <a:lnTo>
                    <a:pt x="104063" y="1138301"/>
                  </a:lnTo>
                  <a:lnTo>
                    <a:pt x="104305" y="1138199"/>
                  </a:lnTo>
                  <a:lnTo>
                    <a:pt x="104457" y="1138123"/>
                  </a:lnTo>
                  <a:close/>
                </a:path>
                <a:path w="293369" h="2727325">
                  <a:moveTo>
                    <a:pt x="104457" y="283121"/>
                  </a:moveTo>
                  <a:lnTo>
                    <a:pt x="104241" y="283210"/>
                  </a:lnTo>
                  <a:lnTo>
                    <a:pt x="104063" y="283298"/>
                  </a:lnTo>
                  <a:lnTo>
                    <a:pt x="104305" y="283197"/>
                  </a:lnTo>
                  <a:lnTo>
                    <a:pt x="104457" y="283121"/>
                  </a:lnTo>
                  <a:close/>
                </a:path>
                <a:path w="293369" h="2727325">
                  <a:moveTo>
                    <a:pt x="139446" y="2546908"/>
                  </a:moveTo>
                  <a:lnTo>
                    <a:pt x="139204" y="2546743"/>
                  </a:lnTo>
                  <a:lnTo>
                    <a:pt x="139204" y="2546908"/>
                  </a:lnTo>
                  <a:lnTo>
                    <a:pt x="139446" y="2546908"/>
                  </a:lnTo>
                  <a:close/>
                </a:path>
                <a:path w="293369" h="2727325">
                  <a:moveTo>
                    <a:pt x="139446" y="1763623"/>
                  </a:moveTo>
                  <a:lnTo>
                    <a:pt x="139204" y="1763445"/>
                  </a:lnTo>
                  <a:lnTo>
                    <a:pt x="139204" y="1763623"/>
                  </a:lnTo>
                  <a:lnTo>
                    <a:pt x="139446" y="1763623"/>
                  </a:lnTo>
                  <a:close/>
                </a:path>
                <a:path w="293369" h="2727325">
                  <a:moveTo>
                    <a:pt x="139446" y="989622"/>
                  </a:moveTo>
                  <a:lnTo>
                    <a:pt x="139204" y="989444"/>
                  </a:lnTo>
                  <a:lnTo>
                    <a:pt x="139204" y="989622"/>
                  </a:lnTo>
                  <a:lnTo>
                    <a:pt x="139446" y="989622"/>
                  </a:lnTo>
                  <a:close/>
                </a:path>
                <a:path w="293369" h="2727325">
                  <a:moveTo>
                    <a:pt x="139446" y="134620"/>
                  </a:moveTo>
                  <a:lnTo>
                    <a:pt x="139204" y="134442"/>
                  </a:lnTo>
                  <a:lnTo>
                    <a:pt x="139204" y="134620"/>
                  </a:lnTo>
                  <a:lnTo>
                    <a:pt x="139446" y="134620"/>
                  </a:lnTo>
                  <a:close/>
                </a:path>
                <a:path w="293369" h="2727325">
                  <a:moveTo>
                    <a:pt x="195160" y="2622067"/>
                  </a:moveTo>
                  <a:lnTo>
                    <a:pt x="194995" y="2622169"/>
                  </a:lnTo>
                  <a:lnTo>
                    <a:pt x="195160" y="2622067"/>
                  </a:lnTo>
                  <a:close/>
                </a:path>
                <a:path w="293369" h="2727325">
                  <a:moveTo>
                    <a:pt x="195160" y="1838769"/>
                  </a:moveTo>
                  <a:lnTo>
                    <a:pt x="194995" y="1838871"/>
                  </a:lnTo>
                  <a:lnTo>
                    <a:pt x="195160" y="1838769"/>
                  </a:lnTo>
                  <a:close/>
                </a:path>
                <a:path w="293369" h="2727325">
                  <a:moveTo>
                    <a:pt x="195160" y="1064768"/>
                  </a:moveTo>
                  <a:lnTo>
                    <a:pt x="194995" y="1064869"/>
                  </a:lnTo>
                  <a:lnTo>
                    <a:pt x="195160" y="1064768"/>
                  </a:lnTo>
                  <a:close/>
                </a:path>
                <a:path w="293369" h="2727325">
                  <a:moveTo>
                    <a:pt x="195160" y="209765"/>
                  </a:moveTo>
                  <a:lnTo>
                    <a:pt x="194995" y="209867"/>
                  </a:lnTo>
                  <a:lnTo>
                    <a:pt x="195160" y="209765"/>
                  </a:lnTo>
                  <a:close/>
                </a:path>
                <a:path w="293369" h="2727325">
                  <a:moveTo>
                    <a:pt x="292950" y="2568498"/>
                  </a:moveTo>
                  <a:lnTo>
                    <a:pt x="292785" y="2562148"/>
                  </a:lnTo>
                  <a:lnTo>
                    <a:pt x="290474" y="2559608"/>
                  </a:lnTo>
                  <a:lnTo>
                    <a:pt x="290068" y="2558338"/>
                  </a:lnTo>
                  <a:lnTo>
                    <a:pt x="289941" y="2558338"/>
                  </a:lnTo>
                  <a:lnTo>
                    <a:pt x="289013" y="2555798"/>
                  </a:lnTo>
                  <a:lnTo>
                    <a:pt x="288480" y="2554528"/>
                  </a:lnTo>
                  <a:lnTo>
                    <a:pt x="286880" y="2551988"/>
                  </a:lnTo>
                  <a:lnTo>
                    <a:pt x="284848" y="2550718"/>
                  </a:lnTo>
                  <a:lnTo>
                    <a:pt x="282409" y="2549448"/>
                  </a:lnTo>
                  <a:lnTo>
                    <a:pt x="282994" y="2549448"/>
                  </a:lnTo>
                  <a:lnTo>
                    <a:pt x="280339" y="2546908"/>
                  </a:lnTo>
                  <a:lnTo>
                    <a:pt x="277812" y="2545638"/>
                  </a:lnTo>
                  <a:lnTo>
                    <a:pt x="277228" y="2545638"/>
                  </a:lnTo>
                  <a:lnTo>
                    <a:pt x="277228" y="2574848"/>
                  </a:lnTo>
                  <a:lnTo>
                    <a:pt x="276555" y="2572308"/>
                  </a:lnTo>
                  <a:lnTo>
                    <a:pt x="277215" y="2573578"/>
                  </a:lnTo>
                  <a:lnTo>
                    <a:pt x="277228" y="2574848"/>
                  </a:lnTo>
                  <a:lnTo>
                    <a:pt x="277228" y="2545638"/>
                  </a:lnTo>
                  <a:lnTo>
                    <a:pt x="275755" y="2545638"/>
                  </a:lnTo>
                  <a:lnTo>
                    <a:pt x="275475" y="2543098"/>
                  </a:lnTo>
                  <a:lnTo>
                    <a:pt x="274853" y="2541828"/>
                  </a:lnTo>
                  <a:lnTo>
                    <a:pt x="272465" y="2538018"/>
                  </a:lnTo>
                  <a:lnTo>
                    <a:pt x="270357" y="2536748"/>
                  </a:lnTo>
                  <a:lnTo>
                    <a:pt x="267931" y="2535478"/>
                  </a:lnTo>
                  <a:lnTo>
                    <a:pt x="266547" y="2532938"/>
                  </a:lnTo>
                  <a:lnTo>
                    <a:pt x="264579" y="2530398"/>
                  </a:lnTo>
                  <a:lnTo>
                    <a:pt x="261124" y="2527858"/>
                  </a:lnTo>
                  <a:lnTo>
                    <a:pt x="259740" y="2526588"/>
                  </a:lnTo>
                  <a:lnTo>
                    <a:pt x="258279" y="2526588"/>
                  </a:lnTo>
                  <a:lnTo>
                    <a:pt x="257441" y="2524048"/>
                  </a:lnTo>
                  <a:lnTo>
                    <a:pt x="256768" y="2522766"/>
                  </a:lnTo>
                  <a:lnTo>
                    <a:pt x="256768" y="2597708"/>
                  </a:lnTo>
                  <a:lnTo>
                    <a:pt x="255739" y="2598978"/>
                  </a:lnTo>
                  <a:lnTo>
                    <a:pt x="255549" y="2597708"/>
                  </a:lnTo>
                  <a:lnTo>
                    <a:pt x="256768" y="2597708"/>
                  </a:lnTo>
                  <a:lnTo>
                    <a:pt x="256768" y="2522766"/>
                  </a:lnTo>
                  <a:lnTo>
                    <a:pt x="256552" y="2522347"/>
                  </a:lnTo>
                  <a:lnTo>
                    <a:pt x="256552" y="2564688"/>
                  </a:lnTo>
                  <a:lnTo>
                    <a:pt x="254000" y="2565958"/>
                  </a:lnTo>
                  <a:lnTo>
                    <a:pt x="252310" y="2569768"/>
                  </a:lnTo>
                  <a:lnTo>
                    <a:pt x="251790" y="2572308"/>
                  </a:lnTo>
                  <a:lnTo>
                    <a:pt x="251180" y="2573578"/>
                  </a:lnTo>
                  <a:lnTo>
                    <a:pt x="250012" y="2573578"/>
                  </a:lnTo>
                  <a:lnTo>
                    <a:pt x="246151" y="2574848"/>
                  </a:lnTo>
                  <a:lnTo>
                    <a:pt x="243801" y="2577388"/>
                  </a:lnTo>
                  <a:lnTo>
                    <a:pt x="240766" y="2581198"/>
                  </a:lnTo>
                  <a:lnTo>
                    <a:pt x="240131" y="2583738"/>
                  </a:lnTo>
                  <a:lnTo>
                    <a:pt x="239636" y="2585008"/>
                  </a:lnTo>
                  <a:lnTo>
                    <a:pt x="237629" y="2586278"/>
                  </a:lnTo>
                  <a:lnTo>
                    <a:pt x="234137" y="2590088"/>
                  </a:lnTo>
                  <a:lnTo>
                    <a:pt x="233476" y="2590088"/>
                  </a:lnTo>
                  <a:lnTo>
                    <a:pt x="232867" y="2591358"/>
                  </a:lnTo>
                  <a:lnTo>
                    <a:pt x="230466" y="2592336"/>
                  </a:lnTo>
                  <a:lnTo>
                    <a:pt x="230466" y="2623108"/>
                  </a:lnTo>
                  <a:lnTo>
                    <a:pt x="229285" y="2624378"/>
                  </a:lnTo>
                  <a:lnTo>
                    <a:pt x="229438" y="2623108"/>
                  </a:lnTo>
                  <a:lnTo>
                    <a:pt x="230466" y="2623108"/>
                  </a:lnTo>
                  <a:lnTo>
                    <a:pt x="230466" y="2592336"/>
                  </a:lnTo>
                  <a:lnTo>
                    <a:pt x="229730" y="2592628"/>
                  </a:lnTo>
                  <a:lnTo>
                    <a:pt x="227660" y="2593898"/>
                  </a:lnTo>
                  <a:lnTo>
                    <a:pt x="224612" y="2596438"/>
                  </a:lnTo>
                  <a:lnTo>
                    <a:pt x="223634" y="2597708"/>
                  </a:lnTo>
                  <a:lnTo>
                    <a:pt x="222326" y="2598978"/>
                  </a:lnTo>
                  <a:lnTo>
                    <a:pt x="221373" y="2598978"/>
                  </a:lnTo>
                  <a:lnTo>
                    <a:pt x="220814" y="2600248"/>
                  </a:lnTo>
                  <a:lnTo>
                    <a:pt x="219875" y="2600248"/>
                  </a:lnTo>
                  <a:lnTo>
                    <a:pt x="218414" y="2601518"/>
                  </a:lnTo>
                  <a:lnTo>
                    <a:pt x="216522" y="2601518"/>
                  </a:lnTo>
                  <a:lnTo>
                    <a:pt x="215214" y="2602788"/>
                  </a:lnTo>
                  <a:lnTo>
                    <a:pt x="212966" y="2606598"/>
                  </a:lnTo>
                  <a:lnTo>
                    <a:pt x="212483" y="2606598"/>
                  </a:lnTo>
                  <a:lnTo>
                    <a:pt x="211836" y="2607868"/>
                  </a:lnTo>
                  <a:lnTo>
                    <a:pt x="209816" y="2609138"/>
                  </a:lnTo>
                  <a:lnTo>
                    <a:pt x="207899" y="2610408"/>
                  </a:lnTo>
                  <a:lnTo>
                    <a:pt x="207543" y="2610777"/>
                  </a:lnTo>
                  <a:lnTo>
                    <a:pt x="207543" y="2637078"/>
                  </a:lnTo>
                  <a:lnTo>
                    <a:pt x="207441" y="2639618"/>
                  </a:lnTo>
                  <a:lnTo>
                    <a:pt x="206857" y="2637078"/>
                  </a:lnTo>
                  <a:lnTo>
                    <a:pt x="207543" y="2637078"/>
                  </a:lnTo>
                  <a:lnTo>
                    <a:pt x="207543" y="2610777"/>
                  </a:lnTo>
                  <a:lnTo>
                    <a:pt x="204216" y="2614218"/>
                  </a:lnTo>
                  <a:lnTo>
                    <a:pt x="203276" y="2616758"/>
                  </a:lnTo>
                  <a:lnTo>
                    <a:pt x="202730" y="2619298"/>
                  </a:lnTo>
                  <a:lnTo>
                    <a:pt x="202082" y="2619298"/>
                  </a:lnTo>
                  <a:lnTo>
                    <a:pt x="200583" y="2620568"/>
                  </a:lnTo>
                  <a:lnTo>
                    <a:pt x="199301" y="2620568"/>
                  </a:lnTo>
                  <a:lnTo>
                    <a:pt x="198755" y="2621838"/>
                  </a:lnTo>
                  <a:lnTo>
                    <a:pt x="197523" y="2621838"/>
                  </a:lnTo>
                  <a:lnTo>
                    <a:pt x="194716" y="2623108"/>
                  </a:lnTo>
                  <a:lnTo>
                    <a:pt x="194932" y="2623108"/>
                  </a:lnTo>
                  <a:lnTo>
                    <a:pt x="193065" y="2624378"/>
                  </a:lnTo>
                  <a:lnTo>
                    <a:pt x="191693" y="2625648"/>
                  </a:lnTo>
                  <a:lnTo>
                    <a:pt x="190690" y="2626918"/>
                  </a:lnTo>
                  <a:lnTo>
                    <a:pt x="188163" y="2626918"/>
                  </a:lnTo>
                  <a:lnTo>
                    <a:pt x="185902" y="2628188"/>
                  </a:lnTo>
                  <a:lnTo>
                    <a:pt x="183756" y="2631998"/>
                  </a:lnTo>
                  <a:lnTo>
                    <a:pt x="183095" y="2631998"/>
                  </a:lnTo>
                  <a:lnTo>
                    <a:pt x="180238" y="2634538"/>
                  </a:lnTo>
                  <a:lnTo>
                    <a:pt x="178447" y="2635808"/>
                  </a:lnTo>
                  <a:lnTo>
                    <a:pt x="177253" y="2638348"/>
                  </a:lnTo>
                  <a:lnTo>
                    <a:pt x="175691" y="2639288"/>
                  </a:lnTo>
                  <a:lnTo>
                    <a:pt x="175691" y="2667558"/>
                  </a:lnTo>
                  <a:lnTo>
                    <a:pt x="175590" y="2668828"/>
                  </a:lnTo>
                  <a:lnTo>
                    <a:pt x="175031" y="2667558"/>
                  </a:lnTo>
                  <a:lnTo>
                    <a:pt x="175691" y="2667558"/>
                  </a:lnTo>
                  <a:lnTo>
                    <a:pt x="175691" y="2639288"/>
                  </a:lnTo>
                  <a:lnTo>
                    <a:pt x="175133" y="2639618"/>
                  </a:lnTo>
                  <a:lnTo>
                    <a:pt x="173520" y="2640888"/>
                  </a:lnTo>
                  <a:lnTo>
                    <a:pt x="169430" y="2645968"/>
                  </a:lnTo>
                  <a:lnTo>
                    <a:pt x="168681" y="2647238"/>
                  </a:lnTo>
                  <a:lnTo>
                    <a:pt x="166751" y="2648508"/>
                  </a:lnTo>
                  <a:lnTo>
                    <a:pt x="165061" y="2649778"/>
                  </a:lnTo>
                  <a:lnTo>
                    <a:pt x="163677" y="2652318"/>
                  </a:lnTo>
                  <a:lnTo>
                    <a:pt x="163436" y="2653588"/>
                  </a:lnTo>
                  <a:lnTo>
                    <a:pt x="161848" y="2653588"/>
                  </a:lnTo>
                  <a:lnTo>
                    <a:pt x="160223" y="2654312"/>
                  </a:lnTo>
                  <a:lnTo>
                    <a:pt x="160223" y="2691688"/>
                  </a:lnTo>
                  <a:lnTo>
                    <a:pt x="160070" y="2692958"/>
                  </a:lnTo>
                  <a:lnTo>
                    <a:pt x="159880" y="2692958"/>
                  </a:lnTo>
                  <a:lnTo>
                    <a:pt x="160223" y="2691688"/>
                  </a:lnTo>
                  <a:lnTo>
                    <a:pt x="160223" y="2654312"/>
                  </a:lnTo>
                  <a:lnTo>
                    <a:pt x="158965" y="2654858"/>
                  </a:lnTo>
                  <a:lnTo>
                    <a:pt x="157276" y="2656128"/>
                  </a:lnTo>
                  <a:lnTo>
                    <a:pt x="152476" y="2659938"/>
                  </a:lnTo>
                  <a:lnTo>
                    <a:pt x="150520" y="2662161"/>
                  </a:lnTo>
                  <a:lnTo>
                    <a:pt x="150520" y="2676448"/>
                  </a:lnTo>
                  <a:lnTo>
                    <a:pt x="149923" y="2676448"/>
                  </a:lnTo>
                  <a:lnTo>
                    <a:pt x="149999" y="2675178"/>
                  </a:lnTo>
                  <a:lnTo>
                    <a:pt x="150520" y="2676448"/>
                  </a:lnTo>
                  <a:lnTo>
                    <a:pt x="150520" y="2662161"/>
                  </a:lnTo>
                  <a:lnTo>
                    <a:pt x="150241" y="2662478"/>
                  </a:lnTo>
                  <a:lnTo>
                    <a:pt x="149466" y="2666288"/>
                  </a:lnTo>
                  <a:lnTo>
                    <a:pt x="147523" y="2667558"/>
                  </a:lnTo>
                  <a:lnTo>
                    <a:pt x="145745" y="2668828"/>
                  </a:lnTo>
                  <a:lnTo>
                    <a:pt x="142836" y="2672638"/>
                  </a:lnTo>
                  <a:lnTo>
                    <a:pt x="142265" y="2672638"/>
                  </a:lnTo>
                  <a:lnTo>
                    <a:pt x="140741" y="2675178"/>
                  </a:lnTo>
                  <a:lnTo>
                    <a:pt x="137452" y="2676448"/>
                  </a:lnTo>
                  <a:lnTo>
                    <a:pt x="134340" y="2677718"/>
                  </a:lnTo>
                  <a:lnTo>
                    <a:pt x="132359" y="2680258"/>
                  </a:lnTo>
                  <a:lnTo>
                    <a:pt x="131305" y="2681528"/>
                  </a:lnTo>
                  <a:lnTo>
                    <a:pt x="130505" y="2682798"/>
                  </a:lnTo>
                  <a:lnTo>
                    <a:pt x="130035" y="2685148"/>
                  </a:lnTo>
                  <a:lnTo>
                    <a:pt x="130035" y="2695498"/>
                  </a:lnTo>
                  <a:lnTo>
                    <a:pt x="129959" y="2694228"/>
                  </a:lnTo>
                  <a:lnTo>
                    <a:pt x="130035" y="2695498"/>
                  </a:lnTo>
                  <a:lnTo>
                    <a:pt x="130035" y="2685148"/>
                  </a:lnTo>
                  <a:lnTo>
                    <a:pt x="129997" y="2685338"/>
                  </a:lnTo>
                  <a:lnTo>
                    <a:pt x="129057" y="2685338"/>
                  </a:lnTo>
                  <a:lnTo>
                    <a:pt x="128244" y="2686608"/>
                  </a:lnTo>
                  <a:lnTo>
                    <a:pt x="127469" y="2687878"/>
                  </a:lnTo>
                  <a:lnTo>
                    <a:pt x="124028" y="2687878"/>
                  </a:lnTo>
                  <a:lnTo>
                    <a:pt x="120891" y="2689148"/>
                  </a:lnTo>
                  <a:lnTo>
                    <a:pt x="118059" y="2691688"/>
                  </a:lnTo>
                  <a:lnTo>
                    <a:pt x="116624" y="2694228"/>
                  </a:lnTo>
                  <a:lnTo>
                    <a:pt x="116205" y="2695498"/>
                  </a:lnTo>
                  <a:lnTo>
                    <a:pt x="115697" y="2694228"/>
                  </a:lnTo>
                  <a:lnTo>
                    <a:pt x="108610" y="2694228"/>
                  </a:lnTo>
                  <a:lnTo>
                    <a:pt x="101536" y="2698038"/>
                  </a:lnTo>
                  <a:lnTo>
                    <a:pt x="99555" y="2696768"/>
                  </a:lnTo>
                  <a:lnTo>
                    <a:pt x="96951" y="2695498"/>
                  </a:lnTo>
                  <a:lnTo>
                    <a:pt x="92811" y="2696768"/>
                  </a:lnTo>
                  <a:lnTo>
                    <a:pt x="87845" y="2696768"/>
                  </a:lnTo>
                  <a:lnTo>
                    <a:pt x="83629" y="2698038"/>
                  </a:lnTo>
                  <a:lnTo>
                    <a:pt x="80492" y="2698038"/>
                  </a:lnTo>
                  <a:lnTo>
                    <a:pt x="77939" y="2699308"/>
                  </a:lnTo>
                  <a:lnTo>
                    <a:pt x="75488" y="2699308"/>
                  </a:lnTo>
                  <a:lnTo>
                    <a:pt x="71399" y="2698038"/>
                  </a:lnTo>
                  <a:lnTo>
                    <a:pt x="68122" y="2699308"/>
                  </a:lnTo>
                  <a:lnTo>
                    <a:pt x="63715" y="2699308"/>
                  </a:lnTo>
                  <a:lnTo>
                    <a:pt x="61950" y="2698038"/>
                  </a:lnTo>
                  <a:lnTo>
                    <a:pt x="58331" y="2698038"/>
                  </a:lnTo>
                  <a:lnTo>
                    <a:pt x="61328" y="2695498"/>
                  </a:lnTo>
                  <a:lnTo>
                    <a:pt x="63538" y="2694228"/>
                  </a:lnTo>
                  <a:lnTo>
                    <a:pt x="64465" y="2692958"/>
                  </a:lnTo>
                  <a:lnTo>
                    <a:pt x="65392" y="2691688"/>
                  </a:lnTo>
                  <a:lnTo>
                    <a:pt x="69164" y="2690418"/>
                  </a:lnTo>
                  <a:lnTo>
                    <a:pt x="72682" y="2687878"/>
                  </a:lnTo>
                  <a:lnTo>
                    <a:pt x="73723" y="2686608"/>
                  </a:lnTo>
                  <a:lnTo>
                    <a:pt x="74752" y="2685338"/>
                  </a:lnTo>
                  <a:lnTo>
                    <a:pt x="76085" y="2685338"/>
                  </a:lnTo>
                  <a:lnTo>
                    <a:pt x="77355" y="2684068"/>
                  </a:lnTo>
                  <a:lnTo>
                    <a:pt x="78486" y="2682798"/>
                  </a:lnTo>
                  <a:lnTo>
                    <a:pt x="79692" y="2682798"/>
                  </a:lnTo>
                  <a:lnTo>
                    <a:pt x="80695" y="2681528"/>
                  </a:lnTo>
                  <a:lnTo>
                    <a:pt x="81508" y="2680258"/>
                  </a:lnTo>
                  <a:lnTo>
                    <a:pt x="83439" y="2678988"/>
                  </a:lnTo>
                  <a:lnTo>
                    <a:pt x="85255" y="2677718"/>
                  </a:lnTo>
                  <a:lnTo>
                    <a:pt x="89331" y="2673908"/>
                  </a:lnTo>
                  <a:lnTo>
                    <a:pt x="91109" y="2671368"/>
                  </a:lnTo>
                  <a:lnTo>
                    <a:pt x="92163" y="2668828"/>
                  </a:lnTo>
                  <a:lnTo>
                    <a:pt x="94246" y="2668828"/>
                  </a:lnTo>
                  <a:lnTo>
                    <a:pt x="95859" y="2667558"/>
                  </a:lnTo>
                  <a:lnTo>
                    <a:pt x="99504" y="2665018"/>
                  </a:lnTo>
                  <a:lnTo>
                    <a:pt x="100368" y="2663748"/>
                  </a:lnTo>
                  <a:lnTo>
                    <a:pt x="101231" y="2662478"/>
                  </a:lnTo>
                  <a:lnTo>
                    <a:pt x="102590" y="2661208"/>
                  </a:lnTo>
                  <a:lnTo>
                    <a:pt x="102857" y="2659938"/>
                  </a:lnTo>
                  <a:lnTo>
                    <a:pt x="103314" y="2659938"/>
                  </a:lnTo>
                  <a:lnTo>
                    <a:pt x="104736" y="2658668"/>
                  </a:lnTo>
                  <a:lnTo>
                    <a:pt x="106248" y="2657398"/>
                  </a:lnTo>
                  <a:lnTo>
                    <a:pt x="108153" y="2656128"/>
                  </a:lnTo>
                  <a:lnTo>
                    <a:pt x="109067" y="2653588"/>
                  </a:lnTo>
                  <a:lnTo>
                    <a:pt x="109308" y="2653588"/>
                  </a:lnTo>
                  <a:lnTo>
                    <a:pt x="111696" y="2652318"/>
                  </a:lnTo>
                  <a:lnTo>
                    <a:pt x="113741" y="2652318"/>
                  </a:lnTo>
                  <a:lnTo>
                    <a:pt x="118960" y="2647238"/>
                  </a:lnTo>
                  <a:lnTo>
                    <a:pt x="118516" y="2643428"/>
                  </a:lnTo>
                  <a:lnTo>
                    <a:pt x="119875" y="2642158"/>
                  </a:lnTo>
                  <a:lnTo>
                    <a:pt x="122580" y="2639618"/>
                  </a:lnTo>
                  <a:lnTo>
                    <a:pt x="125234" y="2639618"/>
                  </a:lnTo>
                  <a:lnTo>
                    <a:pt x="129082" y="2637078"/>
                  </a:lnTo>
                  <a:lnTo>
                    <a:pt x="130327" y="2635808"/>
                  </a:lnTo>
                  <a:lnTo>
                    <a:pt x="131406" y="2634538"/>
                  </a:lnTo>
                  <a:lnTo>
                    <a:pt x="134886" y="2634538"/>
                  </a:lnTo>
                  <a:lnTo>
                    <a:pt x="138366" y="2633268"/>
                  </a:lnTo>
                  <a:lnTo>
                    <a:pt x="142748" y="2629458"/>
                  </a:lnTo>
                  <a:lnTo>
                    <a:pt x="144373" y="2626918"/>
                  </a:lnTo>
                  <a:lnTo>
                    <a:pt x="145999" y="2623108"/>
                  </a:lnTo>
                  <a:lnTo>
                    <a:pt x="146304" y="2623108"/>
                  </a:lnTo>
                  <a:lnTo>
                    <a:pt x="146519" y="2621838"/>
                  </a:lnTo>
                  <a:lnTo>
                    <a:pt x="148005" y="2620568"/>
                  </a:lnTo>
                  <a:lnTo>
                    <a:pt x="149199" y="2619298"/>
                  </a:lnTo>
                  <a:lnTo>
                    <a:pt x="150177" y="2618028"/>
                  </a:lnTo>
                  <a:lnTo>
                    <a:pt x="150698" y="2616758"/>
                  </a:lnTo>
                  <a:lnTo>
                    <a:pt x="151079" y="2616758"/>
                  </a:lnTo>
                  <a:lnTo>
                    <a:pt x="151396" y="2615488"/>
                  </a:lnTo>
                  <a:lnTo>
                    <a:pt x="154597" y="2615488"/>
                  </a:lnTo>
                  <a:lnTo>
                    <a:pt x="160299" y="2614218"/>
                  </a:lnTo>
                  <a:lnTo>
                    <a:pt x="162394" y="2610408"/>
                  </a:lnTo>
                  <a:lnTo>
                    <a:pt x="164350" y="2607868"/>
                  </a:lnTo>
                  <a:lnTo>
                    <a:pt x="166611" y="2605328"/>
                  </a:lnTo>
                  <a:lnTo>
                    <a:pt x="168554" y="2604058"/>
                  </a:lnTo>
                  <a:lnTo>
                    <a:pt x="170141" y="2600248"/>
                  </a:lnTo>
                  <a:lnTo>
                    <a:pt x="170357" y="2600248"/>
                  </a:lnTo>
                  <a:lnTo>
                    <a:pt x="173634" y="2598978"/>
                  </a:lnTo>
                  <a:lnTo>
                    <a:pt x="176110" y="2596438"/>
                  </a:lnTo>
                  <a:lnTo>
                    <a:pt x="180936" y="2592628"/>
                  </a:lnTo>
                  <a:lnTo>
                    <a:pt x="182664" y="2591358"/>
                  </a:lnTo>
                  <a:lnTo>
                    <a:pt x="183807" y="2588818"/>
                  </a:lnTo>
                  <a:lnTo>
                    <a:pt x="185991" y="2587548"/>
                  </a:lnTo>
                  <a:lnTo>
                    <a:pt x="187883" y="2586278"/>
                  </a:lnTo>
                  <a:lnTo>
                    <a:pt x="188633" y="2585008"/>
                  </a:lnTo>
                  <a:lnTo>
                    <a:pt x="190131" y="2582468"/>
                  </a:lnTo>
                  <a:lnTo>
                    <a:pt x="192265" y="2571038"/>
                  </a:lnTo>
                  <a:lnTo>
                    <a:pt x="191376" y="2569768"/>
                  </a:lnTo>
                  <a:lnTo>
                    <a:pt x="190322" y="2567228"/>
                  </a:lnTo>
                  <a:lnTo>
                    <a:pt x="189966" y="2563418"/>
                  </a:lnTo>
                  <a:lnTo>
                    <a:pt x="189344" y="2560878"/>
                  </a:lnTo>
                  <a:lnTo>
                    <a:pt x="186448" y="2557068"/>
                  </a:lnTo>
                  <a:lnTo>
                    <a:pt x="185089" y="2557068"/>
                  </a:lnTo>
                  <a:lnTo>
                    <a:pt x="184848" y="2556853"/>
                  </a:lnTo>
                  <a:lnTo>
                    <a:pt x="184848" y="2576118"/>
                  </a:lnTo>
                  <a:lnTo>
                    <a:pt x="184619" y="2578658"/>
                  </a:lnTo>
                  <a:lnTo>
                    <a:pt x="183997" y="2576118"/>
                  </a:lnTo>
                  <a:lnTo>
                    <a:pt x="184848" y="2576118"/>
                  </a:lnTo>
                  <a:lnTo>
                    <a:pt x="184848" y="2556853"/>
                  </a:lnTo>
                  <a:lnTo>
                    <a:pt x="183705" y="2555798"/>
                  </a:lnTo>
                  <a:lnTo>
                    <a:pt x="183045" y="2554528"/>
                  </a:lnTo>
                  <a:lnTo>
                    <a:pt x="181597" y="2553258"/>
                  </a:lnTo>
                  <a:lnTo>
                    <a:pt x="178511" y="2550718"/>
                  </a:lnTo>
                  <a:lnTo>
                    <a:pt x="175514" y="2548178"/>
                  </a:lnTo>
                  <a:lnTo>
                    <a:pt x="173659" y="2546908"/>
                  </a:lnTo>
                  <a:lnTo>
                    <a:pt x="171805" y="2545638"/>
                  </a:lnTo>
                  <a:lnTo>
                    <a:pt x="169176" y="2544368"/>
                  </a:lnTo>
                  <a:lnTo>
                    <a:pt x="168694" y="2543098"/>
                  </a:lnTo>
                  <a:lnTo>
                    <a:pt x="167855" y="2540558"/>
                  </a:lnTo>
                  <a:lnTo>
                    <a:pt x="164744" y="2538018"/>
                  </a:lnTo>
                  <a:lnTo>
                    <a:pt x="162407" y="2536748"/>
                  </a:lnTo>
                  <a:lnTo>
                    <a:pt x="160172" y="2535478"/>
                  </a:lnTo>
                  <a:lnTo>
                    <a:pt x="159537" y="2535478"/>
                  </a:lnTo>
                  <a:lnTo>
                    <a:pt x="158838" y="2534208"/>
                  </a:lnTo>
                  <a:lnTo>
                    <a:pt x="157035" y="2531668"/>
                  </a:lnTo>
                  <a:lnTo>
                    <a:pt x="154863" y="2529128"/>
                  </a:lnTo>
                  <a:lnTo>
                    <a:pt x="151434" y="2526588"/>
                  </a:lnTo>
                  <a:lnTo>
                    <a:pt x="150393" y="2526588"/>
                  </a:lnTo>
                  <a:lnTo>
                    <a:pt x="149313" y="2525318"/>
                  </a:lnTo>
                  <a:lnTo>
                    <a:pt x="147116" y="2525318"/>
                  </a:lnTo>
                  <a:lnTo>
                    <a:pt x="146494" y="2524048"/>
                  </a:lnTo>
                  <a:lnTo>
                    <a:pt x="145745" y="2522778"/>
                  </a:lnTo>
                  <a:lnTo>
                    <a:pt x="143713" y="2520238"/>
                  </a:lnTo>
                  <a:lnTo>
                    <a:pt x="142621" y="2520238"/>
                  </a:lnTo>
                  <a:lnTo>
                    <a:pt x="141554" y="2518968"/>
                  </a:lnTo>
                  <a:lnTo>
                    <a:pt x="140944" y="2518968"/>
                  </a:lnTo>
                  <a:lnTo>
                    <a:pt x="140855" y="2518448"/>
                  </a:lnTo>
                  <a:lnTo>
                    <a:pt x="140855" y="2546908"/>
                  </a:lnTo>
                  <a:lnTo>
                    <a:pt x="140855" y="2548178"/>
                  </a:lnTo>
                  <a:lnTo>
                    <a:pt x="140436" y="2546908"/>
                  </a:lnTo>
                  <a:lnTo>
                    <a:pt x="140855" y="2546908"/>
                  </a:lnTo>
                  <a:lnTo>
                    <a:pt x="140855" y="2518448"/>
                  </a:lnTo>
                  <a:lnTo>
                    <a:pt x="135636" y="2510078"/>
                  </a:lnTo>
                  <a:lnTo>
                    <a:pt x="134835" y="2508808"/>
                  </a:lnTo>
                  <a:lnTo>
                    <a:pt x="134366" y="2507538"/>
                  </a:lnTo>
                  <a:lnTo>
                    <a:pt x="132778" y="2504998"/>
                  </a:lnTo>
                  <a:lnTo>
                    <a:pt x="130365" y="2503728"/>
                  </a:lnTo>
                  <a:lnTo>
                    <a:pt x="126898" y="2502458"/>
                  </a:lnTo>
                  <a:lnTo>
                    <a:pt x="125755" y="2502458"/>
                  </a:lnTo>
                  <a:lnTo>
                    <a:pt x="125145" y="2501188"/>
                  </a:lnTo>
                  <a:lnTo>
                    <a:pt x="124244" y="2498648"/>
                  </a:lnTo>
                  <a:lnTo>
                    <a:pt x="123012" y="2497378"/>
                  </a:lnTo>
                  <a:lnTo>
                    <a:pt x="119456" y="2494838"/>
                  </a:lnTo>
                  <a:lnTo>
                    <a:pt x="117716" y="2494838"/>
                  </a:lnTo>
                  <a:lnTo>
                    <a:pt x="117132" y="2493721"/>
                  </a:lnTo>
                  <a:lnTo>
                    <a:pt x="117132" y="2494838"/>
                  </a:lnTo>
                  <a:lnTo>
                    <a:pt x="116967" y="2493568"/>
                  </a:lnTo>
                  <a:lnTo>
                    <a:pt x="116840" y="2494838"/>
                  </a:lnTo>
                  <a:lnTo>
                    <a:pt x="116865" y="2493568"/>
                  </a:lnTo>
                  <a:lnTo>
                    <a:pt x="116992" y="2493568"/>
                  </a:lnTo>
                  <a:lnTo>
                    <a:pt x="117132" y="2494838"/>
                  </a:lnTo>
                  <a:lnTo>
                    <a:pt x="117132" y="2493721"/>
                  </a:lnTo>
                  <a:lnTo>
                    <a:pt x="117055" y="2493568"/>
                  </a:lnTo>
                  <a:lnTo>
                    <a:pt x="116471" y="2492298"/>
                  </a:lnTo>
                  <a:lnTo>
                    <a:pt x="115570" y="2491028"/>
                  </a:lnTo>
                  <a:lnTo>
                    <a:pt x="114668" y="2489758"/>
                  </a:lnTo>
                  <a:lnTo>
                    <a:pt x="113753" y="2487218"/>
                  </a:lnTo>
                  <a:lnTo>
                    <a:pt x="112382" y="2485948"/>
                  </a:lnTo>
                  <a:lnTo>
                    <a:pt x="110782" y="2484678"/>
                  </a:lnTo>
                  <a:lnTo>
                    <a:pt x="109067" y="2479598"/>
                  </a:lnTo>
                  <a:lnTo>
                    <a:pt x="105829" y="2477058"/>
                  </a:lnTo>
                  <a:lnTo>
                    <a:pt x="103835" y="2476576"/>
                  </a:lnTo>
                  <a:lnTo>
                    <a:pt x="103835" y="2504998"/>
                  </a:lnTo>
                  <a:lnTo>
                    <a:pt x="103517" y="2507538"/>
                  </a:lnTo>
                  <a:lnTo>
                    <a:pt x="103416" y="2506268"/>
                  </a:lnTo>
                  <a:lnTo>
                    <a:pt x="103835" y="2504998"/>
                  </a:lnTo>
                  <a:lnTo>
                    <a:pt x="103835" y="2476576"/>
                  </a:lnTo>
                  <a:lnTo>
                    <a:pt x="100711" y="2475788"/>
                  </a:lnTo>
                  <a:lnTo>
                    <a:pt x="99885" y="2473248"/>
                  </a:lnTo>
                  <a:lnTo>
                    <a:pt x="98704" y="2471978"/>
                  </a:lnTo>
                  <a:lnTo>
                    <a:pt x="97116" y="2469438"/>
                  </a:lnTo>
                  <a:lnTo>
                    <a:pt x="95770" y="2468168"/>
                  </a:lnTo>
                  <a:lnTo>
                    <a:pt x="94107" y="2466898"/>
                  </a:lnTo>
                  <a:lnTo>
                    <a:pt x="92240" y="2465628"/>
                  </a:lnTo>
                  <a:lnTo>
                    <a:pt x="91592" y="2464358"/>
                  </a:lnTo>
                  <a:lnTo>
                    <a:pt x="89611" y="2461818"/>
                  </a:lnTo>
                  <a:lnTo>
                    <a:pt x="89090" y="2461476"/>
                  </a:lnTo>
                  <a:lnTo>
                    <a:pt x="89090" y="2488488"/>
                  </a:lnTo>
                  <a:lnTo>
                    <a:pt x="88328" y="2489758"/>
                  </a:lnTo>
                  <a:lnTo>
                    <a:pt x="87350" y="2489758"/>
                  </a:lnTo>
                  <a:lnTo>
                    <a:pt x="87388" y="2491028"/>
                  </a:lnTo>
                  <a:lnTo>
                    <a:pt x="87350" y="2489758"/>
                  </a:lnTo>
                  <a:lnTo>
                    <a:pt x="86766" y="2489758"/>
                  </a:lnTo>
                  <a:lnTo>
                    <a:pt x="89090" y="2488488"/>
                  </a:lnTo>
                  <a:lnTo>
                    <a:pt x="89090" y="2461476"/>
                  </a:lnTo>
                  <a:lnTo>
                    <a:pt x="87731" y="2460548"/>
                  </a:lnTo>
                  <a:lnTo>
                    <a:pt x="85661" y="2460548"/>
                  </a:lnTo>
                  <a:lnTo>
                    <a:pt x="85166" y="2459278"/>
                  </a:lnTo>
                  <a:lnTo>
                    <a:pt x="84162" y="2458008"/>
                  </a:lnTo>
                  <a:lnTo>
                    <a:pt x="83312" y="2458008"/>
                  </a:lnTo>
                  <a:lnTo>
                    <a:pt x="82397" y="2456738"/>
                  </a:lnTo>
                  <a:lnTo>
                    <a:pt x="81775" y="2454198"/>
                  </a:lnTo>
                  <a:lnTo>
                    <a:pt x="80810" y="2452928"/>
                  </a:lnTo>
                  <a:lnTo>
                    <a:pt x="77876" y="2450388"/>
                  </a:lnTo>
                  <a:lnTo>
                    <a:pt x="75869" y="2449118"/>
                  </a:lnTo>
                  <a:lnTo>
                    <a:pt x="73926" y="2447848"/>
                  </a:lnTo>
                  <a:lnTo>
                    <a:pt x="73647" y="2447848"/>
                  </a:lnTo>
                  <a:lnTo>
                    <a:pt x="73253" y="2446578"/>
                  </a:lnTo>
                  <a:lnTo>
                    <a:pt x="72745" y="2445308"/>
                  </a:lnTo>
                  <a:lnTo>
                    <a:pt x="71335" y="2444038"/>
                  </a:lnTo>
                  <a:lnTo>
                    <a:pt x="69621" y="2441498"/>
                  </a:lnTo>
                  <a:lnTo>
                    <a:pt x="70764" y="2441498"/>
                  </a:lnTo>
                  <a:lnTo>
                    <a:pt x="74053" y="2440228"/>
                  </a:lnTo>
                  <a:lnTo>
                    <a:pt x="76758" y="2438958"/>
                  </a:lnTo>
                  <a:lnTo>
                    <a:pt x="78486" y="2438958"/>
                  </a:lnTo>
                  <a:lnTo>
                    <a:pt x="79298" y="2437688"/>
                  </a:lnTo>
                  <a:lnTo>
                    <a:pt x="81661" y="2438958"/>
                  </a:lnTo>
                  <a:lnTo>
                    <a:pt x="84201" y="2440228"/>
                  </a:lnTo>
                  <a:lnTo>
                    <a:pt x="94462" y="2440228"/>
                  </a:lnTo>
                  <a:lnTo>
                    <a:pt x="96685" y="2441498"/>
                  </a:lnTo>
                  <a:lnTo>
                    <a:pt x="105219" y="2441498"/>
                  </a:lnTo>
                  <a:lnTo>
                    <a:pt x="107619" y="2440228"/>
                  </a:lnTo>
                  <a:lnTo>
                    <a:pt x="108839" y="2440228"/>
                  </a:lnTo>
                  <a:lnTo>
                    <a:pt x="111328" y="2441498"/>
                  </a:lnTo>
                  <a:lnTo>
                    <a:pt x="114236" y="2441498"/>
                  </a:lnTo>
                  <a:lnTo>
                    <a:pt x="115150" y="2442768"/>
                  </a:lnTo>
                  <a:lnTo>
                    <a:pt x="116205" y="2444038"/>
                  </a:lnTo>
                  <a:lnTo>
                    <a:pt x="119697" y="2445308"/>
                  </a:lnTo>
                  <a:lnTo>
                    <a:pt x="122580" y="2446578"/>
                  </a:lnTo>
                  <a:lnTo>
                    <a:pt x="125323" y="2446578"/>
                  </a:lnTo>
                  <a:lnTo>
                    <a:pt x="127444" y="2447848"/>
                  </a:lnTo>
                  <a:lnTo>
                    <a:pt x="129895" y="2449118"/>
                  </a:lnTo>
                  <a:lnTo>
                    <a:pt x="134518" y="2450388"/>
                  </a:lnTo>
                  <a:lnTo>
                    <a:pt x="136194" y="2450388"/>
                  </a:lnTo>
                  <a:lnTo>
                    <a:pt x="137922" y="2451658"/>
                  </a:lnTo>
                  <a:lnTo>
                    <a:pt x="139153" y="2452928"/>
                  </a:lnTo>
                  <a:lnTo>
                    <a:pt x="140703" y="2454198"/>
                  </a:lnTo>
                  <a:lnTo>
                    <a:pt x="142557" y="2455468"/>
                  </a:lnTo>
                  <a:lnTo>
                    <a:pt x="143713" y="2455468"/>
                  </a:lnTo>
                  <a:lnTo>
                    <a:pt x="144907" y="2456738"/>
                  </a:lnTo>
                  <a:lnTo>
                    <a:pt x="145326" y="2456738"/>
                  </a:lnTo>
                  <a:lnTo>
                    <a:pt x="148094" y="2458008"/>
                  </a:lnTo>
                  <a:lnTo>
                    <a:pt x="148513" y="2458008"/>
                  </a:lnTo>
                  <a:lnTo>
                    <a:pt x="149123" y="2459278"/>
                  </a:lnTo>
                  <a:lnTo>
                    <a:pt x="149250" y="2459278"/>
                  </a:lnTo>
                  <a:lnTo>
                    <a:pt x="150571" y="2461818"/>
                  </a:lnTo>
                  <a:lnTo>
                    <a:pt x="152781" y="2463088"/>
                  </a:lnTo>
                  <a:lnTo>
                    <a:pt x="154330" y="2464358"/>
                  </a:lnTo>
                  <a:lnTo>
                    <a:pt x="156006" y="2465628"/>
                  </a:lnTo>
                  <a:lnTo>
                    <a:pt x="157264" y="2466898"/>
                  </a:lnTo>
                  <a:lnTo>
                    <a:pt x="159016" y="2468168"/>
                  </a:lnTo>
                  <a:lnTo>
                    <a:pt x="163156" y="2471978"/>
                  </a:lnTo>
                  <a:lnTo>
                    <a:pt x="165049" y="2474518"/>
                  </a:lnTo>
                  <a:lnTo>
                    <a:pt x="168148" y="2475788"/>
                  </a:lnTo>
                  <a:lnTo>
                    <a:pt x="169087" y="2475788"/>
                  </a:lnTo>
                  <a:lnTo>
                    <a:pt x="169735" y="2479598"/>
                  </a:lnTo>
                  <a:lnTo>
                    <a:pt x="171119" y="2482138"/>
                  </a:lnTo>
                  <a:lnTo>
                    <a:pt x="175907" y="2484678"/>
                  </a:lnTo>
                  <a:lnTo>
                    <a:pt x="179793" y="2484678"/>
                  </a:lnTo>
                  <a:lnTo>
                    <a:pt x="180721" y="2485948"/>
                  </a:lnTo>
                  <a:lnTo>
                    <a:pt x="181889" y="2488488"/>
                  </a:lnTo>
                  <a:lnTo>
                    <a:pt x="185483" y="2492298"/>
                  </a:lnTo>
                  <a:lnTo>
                    <a:pt x="188112" y="2494838"/>
                  </a:lnTo>
                  <a:lnTo>
                    <a:pt x="190792" y="2496108"/>
                  </a:lnTo>
                  <a:lnTo>
                    <a:pt x="191135" y="2499918"/>
                  </a:lnTo>
                  <a:lnTo>
                    <a:pt x="192938" y="2502458"/>
                  </a:lnTo>
                  <a:lnTo>
                    <a:pt x="197485" y="2506268"/>
                  </a:lnTo>
                  <a:lnTo>
                    <a:pt x="199567" y="2507538"/>
                  </a:lnTo>
                  <a:lnTo>
                    <a:pt x="201815" y="2507538"/>
                  </a:lnTo>
                  <a:lnTo>
                    <a:pt x="202196" y="2510078"/>
                  </a:lnTo>
                  <a:lnTo>
                    <a:pt x="203454" y="2512618"/>
                  </a:lnTo>
                  <a:lnTo>
                    <a:pt x="206971" y="2516428"/>
                  </a:lnTo>
                  <a:lnTo>
                    <a:pt x="208838" y="2517698"/>
                  </a:lnTo>
                  <a:lnTo>
                    <a:pt x="210832" y="2517698"/>
                  </a:lnTo>
                  <a:lnTo>
                    <a:pt x="211493" y="2518968"/>
                  </a:lnTo>
                  <a:lnTo>
                    <a:pt x="212293" y="2520238"/>
                  </a:lnTo>
                  <a:lnTo>
                    <a:pt x="214731" y="2522778"/>
                  </a:lnTo>
                  <a:lnTo>
                    <a:pt x="216192" y="2524048"/>
                  </a:lnTo>
                  <a:lnTo>
                    <a:pt x="217906" y="2525318"/>
                  </a:lnTo>
                  <a:lnTo>
                    <a:pt x="218287" y="2525318"/>
                  </a:lnTo>
                  <a:lnTo>
                    <a:pt x="218719" y="2526588"/>
                  </a:lnTo>
                  <a:lnTo>
                    <a:pt x="219240" y="2526588"/>
                  </a:lnTo>
                  <a:lnTo>
                    <a:pt x="220954" y="2529128"/>
                  </a:lnTo>
                  <a:lnTo>
                    <a:pt x="223037" y="2530398"/>
                  </a:lnTo>
                  <a:lnTo>
                    <a:pt x="225336" y="2531668"/>
                  </a:lnTo>
                  <a:lnTo>
                    <a:pt x="225818" y="2532938"/>
                  </a:lnTo>
                  <a:lnTo>
                    <a:pt x="226542" y="2534208"/>
                  </a:lnTo>
                  <a:lnTo>
                    <a:pt x="229539" y="2538018"/>
                  </a:lnTo>
                  <a:lnTo>
                    <a:pt x="232181" y="2539288"/>
                  </a:lnTo>
                  <a:lnTo>
                    <a:pt x="235229" y="2540558"/>
                  </a:lnTo>
                  <a:lnTo>
                    <a:pt x="236054" y="2541828"/>
                  </a:lnTo>
                  <a:lnTo>
                    <a:pt x="237261" y="2544368"/>
                  </a:lnTo>
                  <a:lnTo>
                    <a:pt x="241071" y="2549448"/>
                  </a:lnTo>
                  <a:lnTo>
                    <a:pt x="244017" y="2550718"/>
                  </a:lnTo>
                  <a:lnTo>
                    <a:pt x="247319" y="2550718"/>
                  </a:lnTo>
                  <a:lnTo>
                    <a:pt x="247561" y="2551988"/>
                  </a:lnTo>
                  <a:lnTo>
                    <a:pt x="249440" y="2554528"/>
                  </a:lnTo>
                  <a:lnTo>
                    <a:pt x="250456" y="2555798"/>
                  </a:lnTo>
                  <a:lnTo>
                    <a:pt x="251345" y="2558338"/>
                  </a:lnTo>
                  <a:lnTo>
                    <a:pt x="253987" y="2562148"/>
                  </a:lnTo>
                  <a:lnTo>
                    <a:pt x="256552" y="2564688"/>
                  </a:lnTo>
                  <a:lnTo>
                    <a:pt x="256552" y="2522347"/>
                  </a:lnTo>
                  <a:lnTo>
                    <a:pt x="256120" y="2521508"/>
                  </a:lnTo>
                  <a:lnTo>
                    <a:pt x="252768" y="2518968"/>
                  </a:lnTo>
                  <a:lnTo>
                    <a:pt x="250888" y="2517698"/>
                  </a:lnTo>
                  <a:lnTo>
                    <a:pt x="249656" y="2516949"/>
                  </a:lnTo>
                  <a:lnTo>
                    <a:pt x="249656" y="2525318"/>
                  </a:lnTo>
                  <a:lnTo>
                    <a:pt x="249656" y="2526588"/>
                  </a:lnTo>
                  <a:lnTo>
                    <a:pt x="247256" y="2526588"/>
                  </a:lnTo>
                  <a:lnTo>
                    <a:pt x="247802" y="2525318"/>
                  </a:lnTo>
                  <a:lnTo>
                    <a:pt x="249656" y="2525318"/>
                  </a:lnTo>
                  <a:lnTo>
                    <a:pt x="249656" y="2516949"/>
                  </a:lnTo>
                  <a:lnTo>
                    <a:pt x="248805" y="2516428"/>
                  </a:lnTo>
                  <a:lnTo>
                    <a:pt x="247942" y="2515158"/>
                  </a:lnTo>
                  <a:lnTo>
                    <a:pt x="246761" y="2512618"/>
                  </a:lnTo>
                  <a:lnTo>
                    <a:pt x="245262" y="2512618"/>
                  </a:lnTo>
                  <a:lnTo>
                    <a:pt x="244005" y="2511348"/>
                  </a:lnTo>
                  <a:lnTo>
                    <a:pt x="243103" y="2510078"/>
                  </a:lnTo>
                  <a:lnTo>
                    <a:pt x="239852" y="2510078"/>
                  </a:lnTo>
                  <a:lnTo>
                    <a:pt x="239293" y="2507538"/>
                  </a:lnTo>
                  <a:lnTo>
                    <a:pt x="238455" y="2506268"/>
                  </a:lnTo>
                  <a:lnTo>
                    <a:pt x="235585" y="2503728"/>
                  </a:lnTo>
                  <a:lnTo>
                    <a:pt x="233222" y="2502458"/>
                  </a:lnTo>
                  <a:lnTo>
                    <a:pt x="230962" y="2502458"/>
                  </a:lnTo>
                  <a:lnTo>
                    <a:pt x="230212" y="2499918"/>
                  </a:lnTo>
                  <a:lnTo>
                    <a:pt x="229031" y="2498648"/>
                  </a:lnTo>
                  <a:lnTo>
                    <a:pt x="226314" y="2496108"/>
                  </a:lnTo>
                  <a:lnTo>
                    <a:pt x="225513" y="2496108"/>
                  </a:lnTo>
                  <a:lnTo>
                    <a:pt x="224701" y="2494838"/>
                  </a:lnTo>
                  <a:lnTo>
                    <a:pt x="223329" y="2492298"/>
                  </a:lnTo>
                  <a:lnTo>
                    <a:pt x="221322" y="2491028"/>
                  </a:lnTo>
                  <a:lnTo>
                    <a:pt x="217182" y="2485948"/>
                  </a:lnTo>
                  <a:lnTo>
                    <a:pt x="214998" y="2484678"/>
                  </a:lnTo>
                  <a:lnTo>
                    <a:pt x="212394" y="2483408"/>
                  </a:lnTo>
                  <a:lnTo>
                    <a:pt x="211429" y="2482138"/>
                  </a:lnTo>
                  <a:lnTo>
                    <a:pt x="210185" y="2480868"/>
                  </a:lnTo>
                  <a:lnTo>
                    <a:pt x="205994" y="2478328"/>
                  </a:lnTo>
                  <a:lnTo>
                    <a:pt x="203187" y="2475788"/>
                  </a:lnTo>
                  <a:lnTo>
                    <a:pt x="200418" y="2474518"/>
                  </a:lnTo>
                  <a:lnTo>
                    <a:pt x="198767" y="2471978"/>
                  </a:lnTo>
                  <a:lnTo>
                    <a:pt x="197827" y="2470708"/>
                  </a:lnTo>
                  <a:lnTo>
                    <a:pt x="197485" y="2469438"/>
                  </a:lnTo>
                  <a:lnTo>
                    <a:pt x="196253" y="2466898"/>
                  </a:lnTo>
                  <a:lnTo>
                    <a:pt x="193344" y="2463088"/>
                  </a:lnTo>
                  <a:lnTo>
                    <a:pt x="190893" y="2461818"/>
                  </a:lnTo>
                  <a:lnTo>
                    <a:pt x="188099" y="2461818"/>
                  </a:lnTo>
                  <a:lnTo>
                    <a:pt x="187401" y="2460815"/>
                  </a:lnTo>
                  <a:lnTo>
                    <a:pt x="187401" y="2483408"/>
                  </a:lnTo>
                  <a:lnTo>
                    <a:pt x="187223" y="2484678"/>
                  </a:lnTo>
                  <a:lnTo>
                    <a:pt x="186080" y="2484678"/>
                  </a:lnTo>
                  <a:lnTo>
                    <a:pt x="187401" y="2483408"/>
                  </a:lnTo>
                  <a:lnTo>
                    <a:pt x="187401" y="2460815"/>
                  </a:lnTo>
                  <a:lnTo>
                    <a:pt x="187223" y="2460548"/>
                  </a:lnTo>
                  <a:lnTo>
                    <a:pt x="186067" y="2459278"/>
                  </a:lnTo>
                  <a:lnTo>
                    <a:pt x="182499" y="2456738"/>
                  </a:lnTo>
                  <a:lnTo>
                    <a:pt x="179870" y="2455468"/>
                  </a:lnTo>
                  <a:lnTo>
                    <a:pt x="177507" y="2455468"/>
                  </a:lnTo>
                  <a:lnTo>
                    <a:pt x="176606" y="2454198"/>
                  </a:lnTo>
                  <a:lnTo>
                    <a:pt x="170205" y="2444038"/>
                  </a:lnTo>
                  <a:lnTo>
                    <a:pt x="168313" y="2444038"/>
                  </a:lnTo>
                  <a:lnTo>
                    <a:pt x="167347" y="2441498"/>
                  </a:lnTo>
                  <a:lnTo>
                    <a:pt x="166179" y="2438958"/>
                  </a:lnTo>
                  <a:lnTo>
                    <a:pt x="165100" y="2437688"/>
                  </a:lnTo>
                  <a:lnTo>
                    <a:pt x="164020" y="2436418"/>
                  </a:lnTo>
                  <a:lnTo>
                    <a:pt x="161201" y="2435148"/>
                  </a:lnTo>
                  <a:lnTo>
                    <a:pt x="157873" y="2433878"/>
                  </a:lnTo>
                  <a:lnTo>
                    <a:pt x="157632" y="2433878"/>
                  </a:lnTo>
                  <a:lnTo>
                    <a:pt x="155714" y="2430068"/>
                  </a:lnTo>
                  <a:lnTo>
                    <a:pt x="152819" y="2427528"/>
                  </a:lnTo>
                  <a:lnTo>
                    <a:pt x="147434" y="2424988"/>
                  </a:lnTo>
                  <a:lnTo>
                    <a:pt x="145478" y="2424252"/>
                  </a:lnTo>
                  <a:lnTo>
                    <a:pt x="145478" y="2452928"/>
                  </a:lnTo>
                  <a:lnTo>
                    <a:pt x="145376" y="2451658"/>
                  </a:lnTo>
                  <a:lnTo>
                    <a:pt x="145478" y="2452928"/>
                  </a:lnTo>
                  <a:lnTo>
                    <a:pt x="145478" y="2424252"/>
                  </a:lnTo>
                  <a:lnTo>
                    <a:pt x="144081" y="2423718"/>
                  </a:lnTo>
                  <a:lnTo>
                    <a:pt x="140855" y="2424988"/>
                  </a:lnTo>
                  <a:lnTo>
                    <a:pt x="139242" y="2422448"/>
                  </a:lnTo>
                  <a:lnTo>
                    <a:pt x="137287" y="2421178"/>
                  </a:lnTo>
                  <a:lnTo>
                    <a:pt x="131140" y="2421178"/>
                  </a:lnTo>
                  <a:lnTo>
                    <a:pt x="130149" y="2419908"/>
                  </a:lnTo>
                  <a:lnTo>
                    <a:pt x="128981" y="2418638"/>
                  </a:lnTo>
                  <a:lnTo>
                    <a:pt x="124434" y="2416098"/>
                  </a:lnTo>
                  <a:lnTo>
                    <a:pt x="121208" y="2414828"/>
                  </a:lnTo>
                  <a:lnTo>
                    <a:pt x="117716" y="2416098"/>
                  </a:lnTo>
                  <a:lnTo>
                    <a:pt x="105549" y="2416098"/>
                  </a:lnTo>
                  <a:lnTo>
                    <a:pt x="103276" y="2414828"/>
                  </a:lnTo>
                  <a:lnTo>
                    <a:pt x="100457" y="2413558"/>
                  </a:lnTo>
                  <a:lnTo>
                    <a:pt x="95440" y="2413558"/>
                  </a:lnTo>
                  <a:lnTo>
                    <a:pt x="91363" y="2414828"/>
                  </a:lnTo>
                  <a:lnTo>
                    <a:pt x="90424" y="2416098"/>
                  </a:lnTo>
                  <a:lnTo>
                    <a:pt x="89395" y="2416098"/>
                  </a:lnTo>
                  <a:lnTo>
                    <a:pt x="88138" y="2414828"/>
                  </a:lnTo>
                  <a:lnTo>
                    <a:pt x="86766" y="2413558"/>
                  </a:lnTo>
                  <a:lnTo>
                    <a:pt x="77901" y="2413558"/>
                  </a:lnTo>
                  <a:lnTo>
                    <a:pt x="76962" y="2412288"/>
                  </a:lnTo>
                  <a:lnTo>
                    <a:pt x="71386" y="2412288"/>
                  </a:lnTo>
                  <a:lnTo>
                    <a:pt x="68948" y="2413558"/>
                  </a:lnTo>
                  <a:lnTo>
                    <a:pt x="68199" y="2412288"/>
                  </a:lnTo>
                  <a:lnTo>
                    <a:pt x="62865" y="2412288"/>
                  </a:lnTo>
                  <a:lnTo>
                    <a:pt x="59055" y="2413558"/>
                  </a:lnTo>
                  <a:lnTo>
                    <a:pt x="56045" y="2416098"/>
                  </a:lnTo>
                  <a:lnTo>
                    <a:pt x="53124" y="2416098"/>
                  </a:lnTo>
                  <a:lnTo>
                    <a:pt x="52273" y="2417368"/>
                  </a:lnTo>
                  <a:lnTo>
                    <a:pt x="51714" y="2417368"/>
                  </a:lnTo>
                  <a:lnTo>
                    <a:pt x="50698" y="2416619"/>
                  </a:lnTo>
                  <a:lnTo>
                    <a:pt x="50698" y="2454198"/>
                  </a:lnTo>
                  <a:lnTo>
                    <a:pt x="50584" y="2452928"/>
                  </a:lnTo>
                  <a:lnTo>
                    <a:pt x="50698" y="2454198"/>
                  </a:lnTo>
                  <a:lnTo>
                    <a:pt x="50698" y="2416619"/>
                  </a:lnTo>
                  <a:lnTo>
                    <a:pt x="49999" y="2416098"/>
                  </a:lnTo>
                  <a:lnTo>
                    <a:pt x="48018" y="2414828"/>
                  </a:lnTo>
                  <a:lnTo>
                    <a:pt x="43103" y="2413558"/>
                  </a:lnTo>
                  <a:lnTo>
                    <a:pt x="40640" y="2414828"/>
                  </a:lnTo>
                  <a:lnTo>
                    <a:pt x="37579" y="2416098"/>
                  </a:lnTo>
                  <a:lnTo>
                    <a:pt x="36944" y="2417368"/>
                  </a:lnTo>
                  <a:lnTo>
                    <a:pt x="35826" y="2417368"/>
                  </a:lnTo>
                  <a:lnTo>
                    <a:pt x="29667" y="2418638"/>
                  </a:lnTo>
                  <a:lnTo>
                    <a:pt x="25641" y="2422448"/>
                  </a:lnTo>
                  <a:lnTo>
                    <a:pt x="25044" y="2428798"/>
                  </a:lnTo>
                  <a:lnTo>
                    <a:pt x="29171" y="2433878"/>
                  </a:lnTo>
                  <a:lnTo>
                    <a:pt x="30454" y="2433878"/>
                  </a:lnTo>
                  <a:lnTo>
                    <a:pt x="31330" y="2435148"/>
                  </a:lnTo>
                  <a:lnTo>
                    <a:pt x="32842" y="2436418"/>
                  </a:lnTo>
                  <a:lnTo>
                    <a:pt x="37922" y="2441498"/>
                  </a:lnTo>
                  <a:lnTo>
                    <a:pt x="37490" y="2444038"/>
                  </a:lnTo>
                  <a:lnTo>
                    <a:pt x="37477" y="2445308"/>
                  </a:lnTo>
                  <a:lnTo>
                    <a:pt x="40335" y="2450388"/>
                  </a:lnTo>
                  <a:lnTo>
                    <a:pt x="42710" y="2452928"/>
                  </a:lnTo>
                  <a:lnTo>
                    <a:pt x="45186" y="2452928"/>
                  </a:lnTo>
                  <a:lnTo>
                    <a:pt x="46139" y="2454198"/>
                  </a:lnTo>
                  <a:lnTo>
                    <a:pt x="47409" y="2455468"/>
                  </a:lnTo>
                  <a:lnTo>
                    <a:pt x="49809" y="2458008"/>
                  </a:lnTo>
                  <a:lnTo>
                    <a:pt x="50634" y="2458008"/>
                  </a:lnTo>
                  <a:lnTo>
                    <a:pt x="51473" y="2459278"/>
                  </a:lnTo>
                  <a:lnTo>
                    <a:pt x="52336" y="2461818"/>
                  </a:lnTo>
                  <a:lnTo>
                    <a:pt x="53873" y="2463088"/>
                  </a:lnTo>
                  <a:lnTo>
                    <a:pt x="57886" y="2468168"/>
                  </a:lnTo>
                  <a:lnTo>
                    <a:pt x="59715" y="2469438"/>
                  </a:lnTo>
                  <a:lnTo>
                    <a:pt x="60223" y="2470708"/>
                  </a:lnTo>
                  <a:lnTo>
                    <a:pt x="61607" y="2473248"/>
                  </a:lnTo>
                  <a:lnTo>
                    <a:pt x="63068" y="2474518"/>
                  </a:lnTo>
                  <a:lnTo>
                    <a:pt x="64668" y="2475788"/>
                  </a:lnTo>
                  <a:lnTo>
                    <a:pt x="65303" y="2477058"/>
                  </a:lnTo>
                  <a:lnTo>
                    <a:pt x="65100" y="2477058"/>
                  </a:lnTo>
                  <a:lnTo>
                    <a:pt x="66332" y="2478328"/>
                  </a:lnTo>
                  <a:lnTo>
                    <a:pt x="67830" y="2480868"/>
                  </a:lnTo>
                  <a:lnTo>
                    <a:pt x="70218" y="2482138"/>
                  </a:lnTo>
                  <a:lnTo>
                    <a:pt x="70929" y="2483408"/>
                  </a:lnTo>
                  <a:lnTo>
                    <a:pt x="72097" y="2485948"/>
                  </a:lnTo>
                  <a:lnTo>
                    <a:pt x="75438" y="2488488"/>
                  </a:lnTo>
                  <a:lnTo>
                    <a:pt x="76987" y="2488488"/>
                  </a:lnTo>
                  <a:lnTo>
                    <a:pt x="78625" y="2489758"/>
                  </a:lnTo>
                  <a:lnTo>
                    <a:pt x="79171" y="2491028"/>
                  </a:lnTo>
                  <a:lnTo>
                    <a:pt x="80073" y="2492298"/>
                  </a:lnTo>
                  <a:lnTo>
                    <a:pt x="83680" y="2496108"/>
                  </a:lnTo>
                  <a:lnTo>
                    <a:pt x="86220" y="2497378"/>
                  </a:lnTo>
                  <a:lnTo>
                    <a:pt x="88900" y="2497378"/>
                  </a:lnTo>
                  <a:lnTo>
                    <a:pt x="89281" y="2498648"/>
                  </a:lnTo>
                  <a:lnTo>
                    <a:pt x="89496" y="2498648"/>
                  </a:lnTo>
                  <a:lnTo>
                    <a:pt x="90843" y="2501188"/>
                  </a:lnTo>
                  <a:lnTo>
                    <a:pt x="92849" y="2502458"/>
                  </a:lnTo>
                  <a:lnTo>
                    <a:pt x="95161" y="2503728"/>
                  </a:lnTo>
                  <a:lnTo>
                    <a:pt x="96520" y="2504998"/>
                  </a:lnTo>
                  <a:lnTo>
                    <a:pt x="96647" y="2504998"/>
                  </a:lnTo>
                  <a:lnTo>
                    <a:pt x="96647" y="2506268"/>
                  </a:lnTo>
                  <a:lnTo>
                    <a:pt x="100152" y="2508808"/>
                  </a:lnTo>
                  <a:lnTo>
                    <a:pt x="101777" y="2511348"/>
                  </a:lnTo>
                  <a:lnTo>
                    <a:pt x="102616" y="2512618"/>
                  </a:lnTo>
                  <a:lnTo>
                    <a:pt x="103479" y="2512618"/>
                  </a:lnTo>
                  <a:lnTo>
                    <a:pt x="104101" y="2516428"/>
                  </a:lnTo>
                  <a:lnTo>
                    <a:pt x="106184" y="2518968"/>
                  </a:lnTo>
                  <a:lnTo>
                    <a:pt x="111582" y="2524048"/>
                  </a:lnTo>
                  <a:lnTo>
                    <a:pt x="114261" y="2525318"/>
                  </a:lnTo>
                  <a:lnTo>
                    <a:pt x="117500" y="2526588"/>
                  </a:lnTo>
                  <a:lnTo>
                    <a:pt x="118897" y="2526588"/>
                  </a:lnTo>
                  <a:lnTo>
                    <a:pt x="119354" y="2529128"/>
                  </a:lnTo>
                  <a:lnTo>
                    <a:pt x="120040" y="2530398"/>
                  </a:lnTo>
                  <a:lnTo>
                    <a:pt x="122580" y="2534208"/>
                  </a:lnTo>
                  <a:lnTo>
                    <a:pt x="124002" y="2536748"/>
                  </a:lnTo>
                  <a:lnTo>
                    <a:pt x="126580" y="2538018"/>
                  </a:lnTo>
                  <a:lnTo>
                    <a:pt x="127304" y="2539288"/>
                  </a:lnTo>
                  <a:lnTo>
                    <a:pt x="127596" y="2539288"/>
                  </a:lnTo>
                  <a:lnTo>
                    <a:pt x="128816" y="2541828"/>
                  </a:lnTo>
                  <a:lnTo>
                    <a:pt x="130302" y="2543098"/>
                  </a:lnTo>
                  <a:lnTo>
                    <a:pt x="133083" y="2544368"/>
                  </a:lnTo>
                  <a:lnTo>
                    <a:pt x="137464" y="2546908"/>
                  </a:lnTo>
                  <a:lnTo>
                    <a:pt x="136144" y="2545638"/>
                  </a:lnTo>
                  <a:lnTo>
                    <a:pt x="136893" y="2545638"/>
                  </a:lnTo>
                  <a:lnTo>
                    <a:pt x="139204" y="2546743"/>
                  </a:lnTo>
                  <a:lnTo>
                    <a:pt x="139141" y="2545638"/>
                  </a:lnTo>
                  <a:lnTo>
                    <a:pt x="139433" y="2546845"/>
                  </a:lnTo>
                  <a:lnTo>
                    <a:pt x="139560" y="2546908"/>
                  </a:lnTo>
                  <a:lnTo>
                    <a:pt x="140093" y="2548178"/>
                  </a:lnTo>
                  <a:lnTo>
                    <a:pt x="141236" y="2550718"/>
                  </a:lnTo>
                  <a:lnTo>
                    <a:pt x="142811" y="2551988"/>
                  </a:lnTo>
                  <a:lnTo>
                    <a:pt x="145567" y="2554528"/>
                  </a:lnTo>
                  <a:lnTo>
                    <a:pt x="147027" y="2554528"/>
                  </a:lnTo>
                  <a:lnTo>
                    <a:pt x="147231" y="2555798"/>
                  </a:lnTo>
                  <a:lnTo>
                    <a:pt x="147637" y="2557068"/>
                  </a:lnTo>
                  <a:lnTo>
                    <a:pt x="150685" y="2562148"/>
                  </a:lnTo>
                  <a:lnTo>
                    <a:pt x="154025" y="2563418"/>
                  </a:lnTo>
                  <a:lnTo>
                    <a:pt x="157734" y="2564688"/>
                  </a:lnTo>
                  <a:lnTo>
                    <a:pt x="158153" y="2564688"/>
                  </a:lnTo>
                  <a:lnTo>
                    <a:pt x="160959" y="2565958"/>
                  </a:lnTo>
                  <a:lnTo>
                    <a:pt x="160807" y="2565958"/>
                  </a:lnTo>
                  <a:lnTo>
                    <a:pt x="162128" y="2567228"/>
                  </a:lnTo>
                  <a:lnTo>
                    <a:pt x="163576" y="2568498"/>
                  </a:lnTo>
                  <a:lnTo>
                    <a:pt x="164477" y="2568498"/>
                  </a:lnTo>
                  <a:lnTo>
                    <a:pt x="164706" y="2569768"/>
                  </a:lnTo>
                  <a:lnTo>
                    <a:pt x="162636" y="2571038"/>
                  </a:lnTo>
                  <a:lnTo>
                    <a:pt x="162471" y="2571572"/>
                  </a:lnTo>
                  <a:lnTo>
                    <a:pt x="162471" y="2585008"/>
                  </a:lnTo>
                  <a:lnTo>
                    <a:pt x="161607" y="2585008"/>
                  </a:lnTo>
                  <a:lnTo>
                    <a:pt x="161848" y="2582468"/>
                  </a:lnTo>
                  <a:lnTo>
                    <a:pt x="162471" y="2585008"/>
                  </a:lnTo>
                  <a:lnTo>
                    <a:pt x="162471" y="2571572"/>
                  </a:lnTo>
                  <a:lnTo>
                    <a:pt x="161429" y="2574848"/>
                  </a:lnTo>
                  <a:lnTo>
                    <a:pt x="161226" y="2577388"/>
                  </a:lnTo>
                  <a:lnTo>
                    <a:pt x="159410" y="2577388"/>
                  </a:lnTo>
                  <a:lnTo>
                    <a:pt x="157581" y="2578658"/>
                  </a:lnTo>
                  <a:lnTo>
                    <a:pt x="152222" y="2581198"/>
                  </a:lnTo>
                  <a:lnTo>
                    <a:pt x="150812" y="2585008"/>
                  </a:lnTo>
                  <a:lnTo>
                    <a:pt x="150088" y="2588818"/>
                  </a:lnTo>
                  <a:lnTo>
                    <a:pt x="149796" y="2590088"/>
                  </a:lnTo>
                  <a:lnTo>
                    <a:pt x="148907" y="2590088"/>
                  </a:lnTo>
                  <a:lnTo>
                    <a:pt x="148043" y="2591358"/>
                  </a:lnTo>
                  <a:lnTo>
                    <a:pt x="144005" y="2591358"/>
                  </a:lnTo>
                  <a:lnTo>
                    <a:pt x="141084" y="2593898"/>
                  </a:lnTo>
                  <a:lnTo>
                    <a:pt x="135851" y="2596438"/>
                  </a:lnTo>
                  <a:lnTo>
                    <a:pt x="134251" y="2598978"/>
                  </a:lnTo>
                  <a:lnTo>
                    <a:pt x="132067" y="2601518"/>
                  </a:lnTo>
                  <a:lnTo>
                    <a:pt x="131635" y="2602788"/>
                  </a:lnTo>
                  <a:lnTo>
                    <a:pt x="130860" y="2602788"/>
                  </a:lnTo>
                  <a:lnTo>
                    <a:pt x="128587" y="2604058"/>
                  </a:lnTo>
                  <a:lnTo>
                    <a:pt x="126911" y="2606598"/>
                  </a:lnTo>
                  <a:lnTo>
                    <a:pt x="125412" y="2609138"/>
                  </a:lnTo>
                  <a:lnTo>
                    <a:pt x="123761" y="2609138"/>
                  </a:lnTo>
                  <a:lnTo>
                    <a:pt x="118249" y="2611678"/>
                  </a:lnTo>
                  <a:lnTo>
                    <a:pt x="115951" y="2615488"/>
                  </a:lnTo>
                  <a:lnTo>
                    <a:pt x="113538" y="2619298"/>
                  </a:lnTo>
                  <a:lnTo>
                    <a:pt x="110439" y="2620568"/>
                  </a:lnTo>
                  <a:lnTo>
                    <a:pt x="106794" y="2623108"/>
                  </a:lnTo>
                  <a:lnTo>
                    <a:pt x="102184" y="2626918"/>
                  </a:lnTo>
                  <a:lnTo>
                    <a:pt x="100952" y="2629458"/>
                  </a:lnTo>
                  <a:lnTo>
                    <a:pt x="99479" y="2631998"/>
                  </a:lnTo>
                  <a:lnTo>
                    <a:pt x="98386" y="2631998"/>
                  </a:lnTo>
                  <a:lnTo>
                    <a:pt x="94602" y="2634043"/>
                  </a:lnTo>
                  <a:lnTo>
                    <a:pt x="94602" y="2662478"/>
                  </a:lnTo>
                  <a:lnTo>
                    <a:pt x="94373" y="2663748"/>
                  </a:lnTo>
                  <a:lnTo>
                    <a:pt x="94195" y="2663748"/>
                  </a:lnTo>
                  <a:lnTo>
                    <a:pt x="94564" y="2662478"/>
                  </a:lnTo>
                  <a:lnTo>
                    <a:pt x="94602" y="2634043"/>
                  </a:lnTo>
                  <a:lnTo>
                    <a:pt x="93675" y="2634538"/>
                  </a:lnTo>
                  <a:lnTo>
                    <a:pt x="91960" y="2635808"/>
                  </a:lnTo>
                  <a:lnTo>
                    <a:pt x="90182" y="2637078"/>
                  </a:lnTo>
                  <a:lnTo>
                    <a:pt x="89446" y="2638348"/>
                  </a:lnTo>
                  <a:lnTo>
                    <a:pt x="88836" y="2638348"/>
                  </a:lnTo>
                  <a:lnTo>
                    <a:pt x="88315" y="2639618"/>
                  </a:lnTo>
                  <a:lnTo>
                    <a:pt x="87071" y="2640457"/>
                  </a:lnTo>
                  <a:lnTo>
                    <a:pt x="87071" y="2642158"/>
                  </a:lnTo>
                  <a:lnTo>
                    <a:pt x="86474" y="2643428"/>
                  </a:lnTo>
                  <a:lnTo>
                    <a:pt x="86804" y="2642158"/>
                  </a:lnTo>
                  <a:lnTo>
                    <a:pt x="87071" y="2642158"/>
                  </a:lnTo>
                  <a:lnTo>
                    <a:pt x="87071" y="2640457"/>
                  </a:lnTo>
                  <a:lnTo>
                    <a:pt x="86410" y="2640888"/>
                  </a:lnTo>
                  <a:lnTo>
                    <a:pt x="84353" y="2642158"/>
                  </a:lnTo>
                  <a:lnTo>
                    <a:pt x="82651" y="2644698"/>
                  </a:lnTo>
                  <a:lnTo>
                    <a:pt x="81343" y="2644698"/>
                  </a:lnTo>
                  <a:lnTo>
                    <a:pt x="76390" y="2645968"/>
                  </a:lnTo>
                  <a:lnTo>
                    <a:pt x="73456" y="2649778"/>
                  </a:lnTo>
                  <a:lnTo>
                    <a:pt x="71628" y="2653588"/>
                  </a:lnTo>
                  <a:lnTo>
                    <a:pt x="71069" y="2654858"/>
                  </a:lnTo>
                  <a:lnTo>
                    <a:pt x="67792" y="2654858"/>
                  </a:lnTo>
                  <a:lnTo>
                    <a:pt x="67792" y="2686608"/>
                  </a:lnTo>
                  <a:lnTo>
                    <a:pt x="67729" y="2686989"/>
                  </a:lnTo>
                  <a:lnTo>
                    <a:pt x="67754" y="2686608"/>
                  </a:lnTo>
                  <a:lnTo>
                    <a:pt x="67792" y="2654858"/>
                  </a:lnTo>
                  <a:lnTo>
                    <a:pt x="65620" y="2654858"/>
                  </a:lnTo>
                  <a:lnTo>
                    <a:pt x="62230" y="2657398"/>
                  </a:lnTo>
                  <a:lnTo>
                    <a:pt x="61239" y="2658668"/>
                  </a:lnTo>
                  <a:lnTo>
                    <a:pt x="60452" y="2659938"/>
                  </a:lnTo>
                  <a:lnTo>
                    <a:pt x="60198" y="2660218"/>
                  </a:lnTo>
                  <a:lnTo>
                    <a:pt x="60198" y="2692958"/>
                  </a:lnTo>
                  <a:lnTo>
                    <a:pt x="59156" y="2694228"/>
                  </a:lnTo>
                  <a:lnTo>
                    <a:pt x="58928" y="2692958"/>
                  </a:lnTo>
                  <a:lnTo>
                    <a:pt x="60198" y="2692958"/>
                  </a:lnTo>
                  <a:lnTo>
                    <a:pt x="60198" y="2660218"/>
                  </a:lnTo>
                  <a:lnTo>
                    <a:pt x="59296" y="2661208"/>
                  </a:lnTo>
                  <a:lnTo>
                    <a:pt x="58204" y="2661208"/>
                  </a:lnTo>
                  <a:lnTo>
                    <a:pt x="54698" y="2663748"/>
                  </a:lnTo>
                  <a:lnTo>
                    <a:pt x="52984" y="2666288"/>
                  </a:lnTo>
                  <a:lnTo>
                    <a:pt x="52336" y="2670098"/>
                  </a:lnTo>
                  <a:lnTo>
                    <a:pt x="51257" y="2670098"/>
                  </a:lnTo>
                  <a:lnTo>
                    <a:pt x="48564" y="2671368"/>
                  </a:lnTo>
                  <a:lnTo>
                    <a:pt x="46786" y="2673908"/>
                  </a:lnTo>
                  <a:lnTo>
                    <a:pt x="45402" y="2676448"/>
                  </a:lnTo>
                  <a:lnTo>
                    <a:pt x="45224" y="2676448"/>
                  </a:lnTo>
                  <a:lnTo>
                    <a:pt x="44043" y="2677718"/>
                  </a:lnTo>
                  <a:lnTo>
                    <a:pt x="41846" y="2677718"/>
                  </a:lnTo>
                  <a:lnTo>
                    <a:pt x="40500" y="2678988"/>
                  </a:lnTo>
                  <a:lnTo>
                    <a:pt x="37655" y="2678988"/>
                  </a:lnTo>
                  <a:lnTo>
                    <a:pt x="35674" y="2681528"/>
                  </a:lnTo>
                  <a:lnTo>
                    <a:pt x="34124" y="2682798"/>
                  </a:lnTo>
                  <a:lnTo>
                    <a:pt x="29298" y="2682798"/>
                  </a:lnTo>
                  <a:lnTo>
                    <a:pt x="25336" y="2684068"/>
                  </a:lnTo>
                  <a:lnTo>
                    <a:pt x="19088" y="2691688"/>
                  </a:lnTo>
                  <a:lnTo>
                    <a:pt x="18859" y="2692044"/>
                  </a:lnTo>
                  <a:lnTo>
                    <a:pt x="16992" y="2695498"/>
                  </a:lnTo>
                  <a:lnTo>
                    <a:pt x="16624" y="2695498"/>
                  </a:lnTo>
                  <a:lnTo>
                    <a:pt x="16497" y="2695498"/>
                  </a:lnTo>
                  <a:lnTo>
                    <a:pt x="16040" y="2696768"/>
                  </a:lnTo>
                  <a:lnTo>
                    <a:pt x="10185" y="2699308"/>
                  </a:lnTo>
                  <a:lnTo>
                    <a:pt x="1689" y="2703118"/>
                  </a:lnTo>
                  <a:lnTo>
                    <a:pt x="0" y="2710738"/>
                  </a:lnTo>
                  <a:lnTo>
                    <a:pt x="4648" y="2720898"/>
                  </a:lnTo>
                  <a:lnTo>
                    <a:pt x="10426" y="2723438"/>
                  </a:lnTo>
                  <a:lnTo>
                    <a:pt x="16446" y="2722168"/>
                  </a:lnTo>
                  <a:lnTo>
                    <a:pt x="14198" y="2723438"/>
                  </a:lnTo>
                  <a:lnTo>
                    <a:pt x="19532" y="2722168"/>
                  </a:lnTo>
                  <a:lnTo>
                    <a:pt x="23710" y="2722168"/>
                  </a:lnTo>
                  <a:lnTo>
                    <a:pt x="29057" y="2723438"/>
                  </a:lnTo>
                  <a:lnTo>
                    <a:pt x="32004" y="2723438"/>
                  </a:lnTo>
                  <a:lnTo>
                    <a:pt x="35648" y="2724708"/>
                  </a:lnTo>
                  <a:lnTo>
                    <a:pt x="38392" y="2724708"/>
                  </a:lnTo>
                  <a:lnTo>
                    <a:pt x="40919" y="2723438"/>
                  </a:lnTo>
                  <a:lnTo>
                    <a:pt x="45034" y="2727248"/>
                  </a:lnTo>
                  <a:lnTo>
                    <a:pt x="49530" y="2727248"/>
                  </a:lnTo>
                  <a:lnTo>
                    <a:pt x="54978" y="2725978"/>
                  </a:lnTo>
                  <a:lnTo>
                    <a:pt x="56781" y="2724708"/>
                  </a:lnTo>
                  <a:lnTo>
                    <a:pt x="70700" y="2724708"/>
                  </a:lnTo>
                  <a:lnTo>
                    <a:pt x="70891" y="2723438"/>
                  </a:lnTo>
                  <a:lnTo>
                    <a:pt x="71882" y="2723438"/>
                  </a:lnTo>
                  <a:lnTo>
                    <a:pt x="72618" y="2724708"/>
                  </a:lnTo>
                  <a:lnTo>
                    <a:pt x="73202" y="2724708"/>
                  </a:lnTo>
                  <a:lnTo>
                    <a:pt x="76415" y="2725978"/>
                  </a:lnTo>
                  <a:lnTo>
                    <a:pt x="80314" y="2727248"/>
                  </a:lnTo>
                  <a:lnTo>
                    <a:pt x="84912" y="2725978"/>
                  </a:lnTo>
                  <a:lnTo>
                    <a:pt x="85915" y="2724708"/>
                  </a:lnTo>
                  <a:lnTo>
                    <a:pt x="86893" y="2724708"/>
                  </a:lnTo>
                  <a:lnTo>
                    <a:pt x="89649" y="2725978"/>
                  </a:lnTo>
                  <a:lnTo>
                    <a:pt x="92722" y="2725978"/>
                  </a:lnTo>
                  <a:lnTo>
                    <a:pt x="97040" y="2724708"/>
                  </a:lnTo>
                  <a:lnTo>
                    <a:pt x="108623" y="2724708"/>
                  </a:lnTo>
                  <a:lnTo>
                    <a:pt x="110934" y="2723438"/>
                  </a:lnTo>
                  <a:lnTo>
                    <a:pt x="112953" y="2722168"/>
                  </a:lnTo>
                  <a:lnTo>
                    <a:pt x="118135" y="2722168"/>
                  </a:lnTo>
                  <a:lnTo>
                    <a:pt x="120332" y="2720898"/>
                  </a:lnTo>
                  <a:lnTo>
                    <a:pt x="123799" y="2720898"/>
                  </a:lnTo>
                  <a:lnTo>
                    <a:pt x="124434" y="2719628"/>
                  </a:lnTo>
                  <a:lnTo>
                    <a:pt x="129108" y="2719628"/>
                  </a:lnTo>
                  <a:lnTo>
                    <a:pt x="133248" y="2717088"/>
                  </a:lnTo>
                  <a:lnTo>
                    <a:pt x="135674" y="2713278"/>
                  </a:lnTo>
                  <a:lnTo>
                    <a:pt x="137033" y="2713278"/>
                  </a:lnTo>
                  <a:lnTo>
                    <a:pt x="138315" y="2712008"/>
                  </a:lnTo>
                  <a:lnTo>
                    <a:pt x="141681" y="2710738"/>
                  </a:lnTo>
                  <a:lnTo>
                    <a:pt x="143370" y="2708198"/>
                  </a:lnTo>
                  <a:lnTo>
                    <a:pt x="144881" y="2706928"/>
                  </a:lnTo>
                  <a:lnTo>
                    <a:pt x="146011" y="2706928"/>
                  </a:lnTo>
                  <a:lnTo>
                    <a:pt x="149440" y="2705658"/>
                  </a:lnTo>
                  <a:lnTo>
                    <a:pt x="150749" y="2704388"/>
                  </a:lnTo>
                  <a:lnTo>
                    <a:pt x="152044" y="2703118"/>
                  </a:lnTo>
                  <a:lnTo>
                    <a:pt x="153949" y="2700578"/>
                  </a:lnTo>
                  <a:lnTo>
                    <a:pt x="154127" y="2699308"/>
                  </a:lnTo>
                  <a:lnTo>
                    <a:pt x="156222" y="2699308"/>
                  </a:lnTo>
                  <a:lnTo>
                    <a:pt x="158038" y="2696768"/>
                  </a:lnTo>
                  <a:lnTo>
                    <a:pt x="159004" y="2695498"/>
                  </a:lnTo>
                  <a:lnTo>
                    <a:pt x="159969" y="2694228"/>
                  </a:lnTo>
                  <a:lnTo>
                    <a:pt x="160921" y="2692958"/>
                  </a:lnTo>
                  <a:lnTo>
                    <a:pt x="161226" y="2690418"/>
                  </a:lnTo>
                  <a:lnTo>
                    <a:pt x="161798" y="2690418"/>
                  </a:lnTo>
                  <a:lnTo>
                    <a:pt x="175996" y="2677718"/>
                  </a:lnTo>
                  <a:lnTo>
                    <a:pt x="177317" y="2677718"/>
                  </a:lnTo>
                  <a:lnTo>
                    <a:pt x="178600" y="2676448"/>
                  </a:lnTo>
                  <a:lnTo>
                    <a:pt x="183781" y="2675178"/>
                  </a:lnTo>
                  <a:lnTo>
                    <a:pt x="185788" y="2672638"/>
                  </a:lnTo>
                  <a:lnTo>
                    <a:pt x="186817" y="2668828"/>
                  </a:lnTo>
                  <a:lnTo>
                    <a:pt x="187934" y="2667558"/>
                  </a:lnTo>
                  <a:lnTo>
                    <a:pt x="188963" y="2667558"/>
                  </a:lnTo>
                  <a:lnTo>
                    <a:pt x="190855" y="2665018"/>
                  </a:lnTo>
                  <a:lnTo>
                    <a:pt x="191516" y="2663748"/>
                  </a:lnTo>
                  <a:lnTo>
                    <a:pt x="191973" y="2662478"/>
                  </a:lnTo>
                  <a:lnTo>
                    <a:pt x="194094" y="2661208"/>
                  </a:lnTo>
                  <a:lnTo>
                    <a:pt x="195973" y="2659938"/>
                  </a:lnTo>
                  <a:lnTo>
                    <a:pt x="197485" y="2658668"/>
                  </a:lnTo>
                  <a:lnTo>
                    <a:pt x="200037" y="2657398"/>
                  </a:lnTo>
                  <a:lnTo>
                    <a:pt x="202438" y="2656128"/>
                  </a:lnTo>
                  <a:lnTo>
                    <a:pt x="205536" y="2653588"/>
                  </a:lnTo>
                  <a:lnTo>
                    <a:pt x="206502" y="2652318"/>
                  </a:lnTo>
                  <a:lnTo>
                    <a:pt x="207175" y="2649778"/>
                  </a:lnTo>
                  <a:lnTo>
                    <a:pt x="207822" y="2649778"/>
                  </a:lnTo>
                  <a:lnTo>
                    <a:pt x="210540" y="2647238"/>
                  </a:lnTo>
                  <a:lnTo>
                    <a:pt x="211785" y="2645968"/>
                  </a:lnTo>
                  <a:lnTo>
                    <a:pt x="212445" y="2643428"/>
                  </a:lnTo>
                  <a:lnTo>
                    <a:pt x="213093" y="2642158"/>
                  </a:lnTo>
                  <a:lnTo>
                    <a:pt x="214591" y="2642158"/>
                  </a:lnTo>
                  <a:lnTo>
                    <a:pt x="215963" y="2640888"/>
                  </a:lnTo>
                  <a:lnTo>
                    <a:pt x="217436" y="2640888"/>
                  </a:lnTo>
                  <a:lnTo>
                    <a:pt x="219125" y="2639618"/>
                  </a:lnTo>
                  <a:lnTo>
                    <a:pt x="222465" y="2637078"/>
                  </a:lnTo>
                  <a:lnTo>
                    <a:pt x="224002" y="2634538"/>
                  </a:lnTo>
                  <a:lnTo>
                    <a:pt x="225171" y="2631998"/>
                  </a:lnTo>
                  <a:lnTo>
                    <a:pt x="225412" y="2631884"/>
                  </a:lnTo>
                  <a:lnTo>
                    <a:pt x="225552" y="2631821"/>
                  </a:lnTo>
                  <a:lnTo>
                    <a:pt x="227787" y="2630728"/>
                  </a:lnTo>
                  <a:lnTo>
                    <a:pt x="229920" y="2629458"/>
                  </a:lnTo>
                  <a:lnTo>
                    <a:pt x="231495" y="2626918"/>
                  </a:lnTo>
                  <a:lnTo>
                    <a:pt x="232346" y="2625648"/>
                  </a:lnTo>
                  <a:lnTo>
                    <a:pt x="232968" y="2624378"/>
                  </a:lnTo>
                  <a:lnTo>
                    <a:pt x="233705" y="2621838"/>
                  </a:lnTo>
                  <a:lnTo>
                    <a:pt x="233387" y="2623108"/>
                  </a:lnTo>
                  <a:lnTo>
                    <a:pt x="233934" y="2621838"/>
                  </a:lnTo>
                  <a:lnTo>
                    <a:pt x="234175" y="2621838"/>
                  </a:lnTo>
                  <a:lnTo>
                    <a:pt x="235077" y="2620568"/>
                  </a:lnTo>
                  <a:lnTo>
                    <a:pt x="235953" y="2620568"/>
                  </a:lnTo>
                  <a:lnTo>
                    <a:pt x="236740" y="2619298"/>
                  </a:lnTo>
                  <a:lnTo>
                    <a:pt x="238213" y="2618028"/>
                  </a:lnTo>
                  <a:lnTo>
                    <a:pt x="239890" y="2616758"/>
                  </a:lnTo>
                  <a:lnTo>
                    <a:pt x="244309" y="2612948"/>
                  </a:lnTo>
                  <a:lnTo>
                    <a:pt x="248272" y="2612948"/>
                  </a:lnTo>
                  <a:lnTo>
                    <a:pt x="251790" y="2607868"/>
                  </a:lnTo>
                  <a:lnTo>
                    <a:pt x="252793" y="2606598"/>
                  </a:lnTo>
                  <a:lnTo>
                    <a:pt x="254584" y="2606598"/>
                  </a:lnTo>
                  <a:lnTo>
                    <a:pt x="255638" y="2605328"/>
                  </a:lnTo>
                  <a:lnTo>
                    <a:pt x="256641" y="2605328"/>
                  </a:lnTo>
                  <a:lnTo>
                    <a:pt x="260197" y="2602788"/>
                  </a:lnTo>
                  <a:lnTo>
                    <a:pt x="261772" y="2600248"/>
                  </a:lnTo>
                  <a:lnTo>
                    <a:pt x="262331" y="2597708"/>
                  </a:lnTo>
                  <a:lnTo>
                    <a:pt x="262597" y="2596438"/>
                  </a:lnTo>
                  <a:lnTo>
                    <a:pt x="262813" y="2596438"/>
                  </a:lnTo>
                  <a:lnTo>
                    <a:pt x="264452" y="2595168"/>
                  </a:lnTo>
                  <a:lnTo>
                    <a:pt x="265849" y="2595168"/>
                  </a:lnTo>
                  <a:lnTo>
                    <a:pt x="267169" y="2593898"/>
                  </a:lnTo>
                  <a:lnTo>
                    <a:pt x="271322" y="2592628"/>
                  </a:lnTo>
                  <a:lnTo>
                    <a:pt x="274853" y="2590088"/>
                  </a:lnTo>
                  <a:lnTo>
                    <a:pt x="277075" y="2585008"/>
                  </a:lnTo>
                  <a:lnTo>
                    <a:pt x="277406" y="2585008"/>
                  </a:lnTo>
                  <a:lnTo>
                    <a:pt x="278752" y="2583738"/>
                  </a:lnTo>
                  <a:lnTo>
                    <a:pt x="283464" y="2581198"/>
                  </a:lnTo>
                  <a:lnTo>
                    <a:pt x="287693" y="2577388"/>
                  </a:lnTo>
                  <a:lnTo>
                    <a:pt x="288404" y="2574848"/>
                  </a:lnTo>
                  <a:lnTo>
                    <a:pt x="288747" y="2573578"/>
                  </a:lnTo>
                  <a:lnTo>
                    <a:pt x="289801" y="2572308"/>
                  </a:lnTo>
                  <a:lnTo>
                    <a:pt x="292950" y="2568498"/>
                  </a:lnTo>
                  <a:close/>
                </a:path>
                <a:path w="293369" h="2727325">
                  <a:moveTo>
                    <a:pt x="292950" y="1785213"/>
                  </a:moveTo>
                  <a:lnTo>
                    <a:pt x="292785" y="1778863"/>
                  </a:lnTo>
                  <a:lnTo>
                    <a:pt x="290474" y="1776323"/>
                  </a:lnTo>
                  <a:lnTo>
                    <a:pt x="290068" y="1775053"/>
                  </a:lnTo>
                  <a:lnTo>
                    <a:pt x="289941" y="1775053"/>
                  </a:lnTo>
                  <a:lnTo>
                    <a:pt x="289013" y="1772513"/>
                  </a:lnTo>
                  <a:lnTo>
                    <a:pt x="288480" y="1771243"/>
                  </a:lnTo>
                  <a:lnTo>
                    <a:pt x="286880" y="1768703"/>
                  </a:lnTo>
                  <a:lnTo>
                    <a:pt x="284848" y="1767433"/>
                  </a:lnTo>
                  <a:lnTo>
                    <a:pt x="282409" y="1766163"/>
                  </a:lnTo>
                  <a:lnTo>
                    <a:pt x="282994" y="1766163"/>
                  </a:lnTo>
                  <a:lnTo>
                    <a:pt x="280339" y="1763623"/>
                  </a:lnTo>
                  <a:lnTo>
                    <a:pt x="277812" y="1762353"/>
                  </a:lnTo>
                  <a:lnTo>
                    <a:pt x="277228" y="1762353"/>
                  </a:lnTo>
                  <a:lnTo>
                    <a:pt x="277228" y="1791563"/>
                  </a:lnTo>
                  <a:lnTo>
                    <a:pt x="276555" y="1789023"/>
                  </a:lnTo>
                  <a:lnTo>
                    <a:pt x="277215" y="1790293"/>
                  </a:lnTo>
                  <a:lnTo>
                    <a:pt x="277228" y="1791563"/>
                  </a:lnTo>
                  <a:lnTo>
                    <a:pt x="277228" y="1762353"/>
                  </a:lnTo>
                  <a:lnTo>
                    <a:pt x="275755" y="1762353"/>
                  </a:lnTo>
                  <a:lnTo>
                    <a:pt x="275475" y="1759813"/>
                  </a:lnTo>
                  <a:lnTo>
                    <a:pt x="274853" y="1758543"/>
                  </a:lnTo>
                  <a:lnTo>
                    <a:pt x="272465" y="1754733"/>
                  </a:lnTo>
                  <a:lnTo>
                    <a:pt x="270357" y="1753463"/>
                  </a:lnTo>
                  <a:lnTo>
                    <a:pt x="267931" y="1752193"/>
                  </a:lnTo>
                  <a:lnTo>
                    <a:pt x="266547" y="1749653"/>
                  </a:lnTo>
                  <a:lnTo>
                    <a:pt x="264579" y="1747113"/>
                  </a:lnTo>
                  <a:lnTo>
                    <a:pt x="261124" y="1744573"/>
                  </a:lnTo>
                  <a:lnTo>
                    <a:pt x="259740" y="1743303"/>
                  </a:lnTo>
                  <a:lnTo>
                    <a:pt x="258279" y="1743303"/>
                  </a:lnTo>
                  <a:lnTo>
                    <a:pt x="257441" y="1740763"/>
                  </a:lnTo>
                  <a:lnTo>
                    <a:pt x="256768" y="1739480"/>
                  </a:lnTo>
                  <a:lnTo>
                    <a:pt x="256768" y="1814423"/>
                  </a:lnTo>
                  <a:lnTo>
                    <a:pt x="255739" y="1815693"/>
                  </a:lnTo>
                  <a:lnTo>
                    <a:pt x="255549" y="1814423"/>
                  </a:lnTo>
                  <a:lnTo>
                    <a:pt x="256768" y="1814423"/>
                  </a:lnTo>
                  <a:lnTo>
                    <a:pt x="256768" y="1739480"/>
                  </a:lnTo>
                  <a:lnTo>
                    <a:pt x="256552" y="1739061"/>
                  </a:lnTo>
                  <a:lnTo>
                    <a:pt x="256552" y="1781403"/>
                  </a:lnTo>
                  <a:lnTo>
                    <a:pt x="254000" y="1782673"/>
                  </a:lnTo>
                  <a:lnTo>
                    <a:pt x="252310" y="1786483"/>
                  </a:lnTo>
                  <a:lnTo>
                    <a:pt x="251790" y="1789023"/>
                  </a:lnTo>
                  <a:lnTo>
                    <a:pt x="251180" y="1790293"/>
                  </a:lnTo>
                  <a:lnTo>
                    <a:pt x="250012" y="1790293"/>
                  </a:lnTo>
                  <a:lnTo>
                    <a:pt x="246151" y="1791563"/>
                  </a:lnTo>
                  <a:lnTo>
                    <a:pt x="243801" y="1794103"/>
                  </a:lnTo>
                  <a:lnTo>
                    <a:pt x="240766" y="1797913"/>
                  </a:lnTo>
                  <a:lnTo>
                    <a:pt x="240131" y="1800453"/>
                  </a:lnTo>
                  <a:lnTo>
                    <a:pt x="239636" y="1801723"/>
                  </a:lnTo>
                  <a:lnTo>
                    <a:pt x="237629" y="1802993"/>
                  </a:lnTo>
                  <a:lnTo>
                    <a:pt x="234137" y="1806803"/>
                  </a:lnTo>
                  <a:lnTo>
                    <a:pt x="233476" y="1806803"/>
                  </a:lnTo>
                  <a:lnTo>
                    <a:pt x="232867" y="1808073"/>
                  </a:lnTo>
                  <a:lnTo>
                    <a:pt x="230466" y="1809051"/>
                  </a:lnTo>
                  <a:lnTo>
                    <a:pt x="230466" y="1839823"/>
                  </a:lnTo>
                  <a:lnTo>
                    <a:pt x="229285" y="1841093"/>
                  </a:lnTo>
                  <a:lnTo>
                    <a:pt x="229438" y="1839823"/>
                  </a:lnTo>
                  <a:lnTo>
                    <a:pt x="230466" y="1839823"/>
                  </a:lnTo>
                  <a:lnTo>
                    <a:pt x="230466" y="1809051"/>
                  </a:lnTo>
                  <a:lnTo>
                    <a:pt x="229730" y="1809343"/>
                  </a:lnTo>
                  <a:lnTo>
                    <a:pt x="227660" y="1810613"/>
                  </a:lnTo>
                  <a:lnTo>
                    <a:pt x="224612" y="1813153"/>
                  </a:lnTo>
                  <a:lnTo>
                    <a:pt x="223634" y="1814423"/>
                  </a:lnTo>
                  <a:lnTo>
                    <a:pt x="222326" y="1815693"/>
                  </a:lnTo>
                  <a:lnTo>
                    <a:pt x="221373" y="1815693"/>
                  </a:lnTo>
                  <a:lnTo>
                    <a:pt x="220814" y="1816963"/>
                  </a:lnTo>
                  <a:lnTo>
                    <a:pt x="219875" y="1816963"/>
                  </a:lnTo>
                  <a:lnTo>
                    <a:pt x="218414" y="1818233"/>
                  </a:lnTo>
                  <a:lnTo>
                    <a:pt x="216522" y="1818233"/>
                  </a:lnTo>
                  <a:lnTo>
                    <a:pt x="215214" y="1819503"/>
                  </a:lnTo>
                  <a:lnTo>
                    <a:pt x="212966" y="1823313"/>
                  </a:lnTo>
                  <a:lnTo>
                    <a:pt x="212483" y="1823313"/>
                  </a:lnTo>
                  <a:lnTo>
                    <a:pt x="211836" y="1824583"/>
                  </a:lnTo>
                  <a:lnTo>
                    <a:pt x="209816" y="1825853"/>
                  </a:lnTo>
                  <a:lnTo>
                    <a:pt x="207899" y="1827123"/>
                  </a:lnTo>
                  <a:lnTo>
                    <a:pt x="207543" y="1827491"/>
                  </a:lnTo>
                  <a:lnTo>
                    <a:pt x="207543" y="1853793"/>
                  </a:lnTo>
                  <a:lnTo>
                    <a:pt x="207441" y="1856333"/>
                  </a:lnTo>
                  <a:lnTo>
                    <a:pt x="206857" y="1853793"/>
                  </a:lnTo>
                  <a:lnTo>
                    <a:pt x="207543" y="1853793"/>
                  </a:lnTo>
                  <a:lnTo>
                    <a:pt x="207543" y="1827491"/>
                  </a:lnTo>
                  <a:lnTo>
                    <a:pt x="204216" y="1830933"/>
                  </a:lnTo>
                  <a:lnTo>
                    <a:pt x="203276" y="1833473"/>
                  </a:lnTo>
                  <a:lnTo>
                    <a:pt x="202730" y="1836013"/>
                  </a:lnTo>
                  <a:lnTo>
                    <a:pt x="202082" y="1836013"/>
                  </a:lnTo>
                  <a:lnTo>
                    <a:pt x="200583" y="1837283"/>
                  </a:lnTo>
                  <a:lnTo>
                    <a:pt x="199301" y="1837283"/>
                  </a:lnTo>
                  <a:lnTo>
                    <a:pt x="198755" y="1838553"/>
                  </a:lnTo>
                  <a:lnTo>
                    <a:pt x="197523" y="1838553"/>
                  </a:lnTo>
                  <a:lnTo>
                    <a:pt x="194716" y="1839823"/>
                  </a:lnTo>
                  <a:lnTo>
                    <a:pt x="194932" y="1839823"/>
                  </a:lnTo>
                  <a:lnTo>
                    <a:pt x="193065" y="1841093"/>
                  </a:lnTo>
                  <a:lnTo>
                    <a:pt x="191693" y="1842363"/>
                  </a:lnTo>
                  <a:lnTo>
                    <a:pt x="190690" y="1843633"/>
                  </a:lnTo>
                  <a:lnTo>
                    <a:pt x="188163" y="1843633"/>
                  </a:lnTo>
                  <a:lnTo>
                    <a:pt x="185902" y="1844903"/>
                  </a:lnTo>
                  <a:lnTo>
                    <a:pt x="183756" y="1848713"/>
                  </a:lnTo>
                  <a:lnTo>
                    <a:pt x="183095" y="1848713"/>
                  </a:lnTo>
                  <a:lnTo>
                    <a:pt x="180238" y="1851253"/>
                  </a:lnTo>
                  <a:lnTo>
                    <a:pt x="178447" y="1852523"/>
                  </a:lnTo>
                  <a:lnTo>
                    <a:pt x="177253" y="1855063"/>
                  </a:lnTo>
                  <a:lnTo>
                    <a:pt x="175691" y="1856003"/>
                  </a:lnTo>
                  <a:lnTo>
                    <a:pt x="175691" y="1884273"/>
                  </a:lnTo>
                  <a:lnTo>
                    <a:pt x="175590" y="1885543"/>
                  </a:lnTo>
                  <a:lnTo>
                    <a:pt x="175031" y="1884273"/>
                  </a:lnTo>
                  <a:lnTo>
                    <a:pt x="175691" y="1884273"/>
                  </a:lnTo>
                  <a:lnTo>
                    <a:pt x="175691" y="1856003"/>
                  </a:lnTo>
                  <a:lnTo>
                    <a:pt x="175133" y="1856333"/>
                  </a:lnTo>
                  <a:lnTo>
                    <a:pt x="173520" y="1857603"/>
                  </a:lnTo>
                  <a:lnTo>
                    <a:pt x="169430" y="1862683"/>
                  </a:lnTo>
                  <a:lnTo>
                    <a:pt x="168681" y="1863953"/>
                  </a:lnTo>
                  <a:lnTo>
                    <a:pt x="166751" y="1865223"/>
                  </a:lnTo>
                  <a:lnTo>
                    <a:pt x="165061" y="1866493"/>
                  </a:lnTo>
                  <a:lnTo>
                    <a:pt x="163677" y="1869033"/>
                  </a:lnTo>
                  <a:lnTo>
                    <a:pt x="163436" y="1870303"/>
                  </a:lnTo>
                  <a:lnTo>
                    <a:pt x="161848" y="1870303"/>
                  </a:lnTo>
                  <a:lnTo>
                    <a:pt x="160223" y="1871027"/>
                  </a:lnTo>
                  <a:lnTo>
                    <a:pt x="160223" y="1908403"/>
                  </a:lnTo>
                  <a:lnTo>
                    <a:pt x="160070" y="1909673"/>
                  </a:lnTo>
                  <a:lnTo>
                    <a:pt x="159880" y="1909673"/>
                  </a:lnTo>
                  <a:lnTo>
                    <a:pt x="160223" y="1908403"/>
                  </a:lnTo>
                  <a:lnTo>
                    <a:pt x="160223" y="1871027"/>
                  </a:lnTo>
                  <a:lnTo>
                    <a:pt x="158965" y="1871573"/>
                  </a:lnTo>
                  <a:lnTo>
                    <a:pt x="157276" y="1872843"/>
                  </a:lnTo>
                  <a:lnTo>
                    <a:pt x="152476" y="1876653"/>
                  </a:lnTo>
                  <a:lnTo>
                    <a:pt x="150520" y="1878876"/>
                  </a:lnTo>
                  <a:lnTo>
                    <a:pt x="150520" y="1893163"/>
                  </a:lnTo>
                  <a:lnTo>
                    <a:pt x="149923" y="1893163"/>
                  </a:lnTo>
                  <a:lnTo>
                    <a:pt x="149999" y="1891893"/>
                  </a:lnTo>
                  <a:lnTo>
                    <a:pt x="150520" y="1893163"/>
                  </a:lnTo>
                  <a:lnTo>
                    <a:pt x="150520" y="1878876"/>
                  </a:lnTo>
                  <a:lnTo>
                    <a:pt x="150241" y="1879193"/>
                  </a:lnTo>
                  <a:lnTo>
                    <a:pt x="149466" y="1883003"/>
                  </a:lnTo>
                  <a:lnTo>
                    <a:pt x="147523" y="1884273"/>
                  </a:lnTo>
                  <a:lnTo>
                    <a:pt x="145745" y="1885543"/>
                  </a:lnTo>
                  <a:lnTo>
                    <a:pt x="142836" y="1889353"/>
                  </a:lnTo>
                  <a:lnTo>
                    <a:pt x="142265" y="1889353"/>
                  </a:lnTo>
                  <a:lnTo>
                    <a:pt x="140741" y="1891893"/>
                  </a:lnTo>
                  <a:lnTo>
                    <a:pt x="137452" y="1893163"/>
                  </a:lnTo>
                  <a:lnTo>
                    <a:pt x="134340" y="1894433"/>
                  </a:lnTo>
                  <a:lnTo>
                    <a:pt x="132359" y="1896973"/>
                  </a:lnTo>
                  <a:lnTo>
                    <a:pt x="131305" y="1898243"/>
                  </a:lnTo>
                  <a:lnTo>
                    <a:pt x="130505" y="1899513"/>
                  </a:lnTo>
                  <a:lnTo>
                    <a:pt x="130035" y="1901863"/>
                  </a:lnTo>
                  <a:lnTo>
                    <a:pt x="130035" y="1912213"/>
                  </a:lnTo>
                  <a:lnTo>
                    <a:pt x="129959" y="1910943"/>
                  </a:lnTo>
                  <a:lnTo>
                    <a:pt x="130035" y="1912213"/>
                  </a:lnTo>
                  <a:lnTo>
                    <a:pt x="130035" y="1901863"/>
                  </a:lnTo>
                  <a:lnTo>
                    <a:pt x="129997" y="1902053"/>
                  </a:lnTo>
                  <a:lnTo>
                    <a:pt x="129057" y="1902053"/>
                  </a:lnTo>
                  <a:lnTo>
                    <a:pt x="128244" y="1903323"/>
                  </a:lnTo>
                  <a:lnTo>
                    <a:pt x="127469" y="1904593"/>
                  </a:lnTo>
                  <a:lnTo>
                    <a:pt x="124028" y="1904593"/>
                  </a:lnTo>
                  <a:lnTo>
                    <a:pt x="120891" y="1905863"/>
                  </a:lnTo>
                  <a:lnTo>
                    <a:pt x="118059" y="1908403"/>
                  </a:lnTo>
                  <a:lnTo>
                    <a:pt x="116624" y="1910943"/>
                  </a:lnTo>
                  <a:lnTo>
                    <a:pt x="116205" y="1912213"/>
                  </a:lnTo>
                  <a:lnTo>
                    <a:pt x="115697" y="1910943"/>
                  </a:lnTo>
                  <a:lnTo>
                    <a:pt x="108610" y="1910943"/>
                  </a:lnTo>
                  <a:lnTo>
                    <a:pt x="101536" y="1914753"/>
                  </a:lnTo>
                  <a:lnTo>
                    <a:pt x="99555" y="1913483"/>
                  </a:lnTo>
                  <a:lnTo>
                    <a:pt x="96951" y="1912213"/>
                  </a:lnTo>
                  <a:lnTo>
                    <a:pt x="92811" y="1913483"/>
                  </a:lnTo>
                  <a:lnTo>
                    <a:pt x="87845" y="1913483"/>
                  </a:lnTo>
                  <a:lnTo>
                    <a:pt x="83629" y="1914753"/>
                  </a:lnTo>
                  <a:lnTo>
                    <a:pt x="80492" y="1914753"/>
                  </a:lnTo>
                  <a:lnTo>
                    <a:pt x="77939" y="1916023"/>
                  </a:lnTo>
                  <a:lnTo>
                    <a:pt x="75488" y="1916023"/>
                  </a:lnTo>
                  <a:lnTo>
                    <a:pt x="71399" y="1914753"/>
                  </a:lnTo>
                  <a:lnTo>
                    <a:pt x="68122" y="1916023"/>
                  </a:lnTo>
                  <a:lnTo>
                    <a:pt x="63715" y="1916023"/>
                  </a:lnTo>
                  <a:lnTo>
                    <a:pt x="61950" y="1914753"/>
                  </a:lnTo>
                  <a:lnTo>
                    <a:pt x="58331" y="1914753"/>
                  </a:lnTo>
                  <a:lnTo>
                    <a:pt x="61328" y="1912213"/>
                  </a:lnTo>
                  <a:lnTo>
                    <a:pt x="63538" y="1910943"/>
                  </a:lnTo>
                  <a:lnTo>
                    <a:pt x="64465" y="1909673"/>
                  </a:lnTo>
                  <a:lnTo>
                    <a:pt x="65392" y="1908403"/>
                  </a:lnTo>
                  <a:lnTo>
                    <a:pt x="69164" y="1907133"/>
                  </a:lnTo>
                  <a:lnTo>
                    <a:pt x="72682" y="1904593"/>
                  </a:lnTo>
                  <a:lnTo>
                    <a:pt x="73723" y="1903323"/>
                  </a:lnTo>
                  <a:lnTo>
                    <a:pt x="74752" y="1902053"/>
                  </a:lnTo>
                  <a:lnTo>
                    <a:pt x="76085" y="1902053"/>
                  </a:lnTo>
                  <a:lnTo>
                    <a:pt x="77355" y="1900783"/>
                  </a:lnTo>
                  <a:lnTo>
                    <a:pt x="78486" y="1899513"/>
                  </a:lnTo>
                  <a:lnTo>
                    <a:pt x="79692" y="1899513"/>
                  </a:lnTo>
                  <a:lnTo>
                    <a:pt x="80695" y="1898243"/>
                  </a:lnTo>
                  <a:lnTo>
                    <a:pt x="81508" y="1896973"/>
                  </a:lnTo>
                  <a:lnTo>
                    <a:pt x="83439" y="1895703"/>
                  </a:lnTo>
                  <a:lnTo>
                    <a:pt x="85255" y="1894433"/>
                  </a:lnTo>
                  <a:lnTo>
                    <a:pt x="89331" y="1890623"/>
                  </a:lnTo>
                  <a:lnTo>
                    <a:pt x="91109" y="1888083"/>
                  </a:lnTo>
                  <a:lnTo>
                    <a:pt x="92163" y="1885543"/>
                  </a:lnTo>
                  <a:lnTo>
                    <a:pt x="94246" y="1885543"/>
                  </a:lnTo>
                  <a:lnTo>
                    <a:pt x="95859" y="1884273"/>
                  </a:lnTo>
                  <a:lnTo>
                    <a:pt x="99504" y="1881733"/>
                  </a:lnTo>
                  <a:lnTo>
                    <a:pt x="100368" y="1880463"/>
                  </a:lnTo>
                  <a:lnTo>
                    <a:pt x="101231" y="1879193"/>
                  </a:lnTo>
                  <a:lnTo>
                    <a:pt x="102590" y="1877923"/>
                  </a:lnTo>
                  <a:lnTo>
                    <a:pt x="102857" y="1876653"/>
                  </a:lnTo>
                  <a:lnTo>
                    <a:pt x="103314" y="1876653"/>
                  </a:lnTo>
                  <a:lnTo>
                    <a:pt x="104736" y="1875383"/>
                  </a:lnTo>
                  <a:lnTo>
                    <a:pt x="106248" y="1874113"/>
                  </a:lnTo>
                  <a:lnTo>
                    <a:pt x="108153" y="1872843"/>
                  </a:lnTo>
                  <a:lnTo>
                    <a:pt x="109067" y="1870303"/>
                  </a:lnTo>
                  <a:lnTo>
                    <a:pt x="109308" y="1870303"/>
                  </a:lnTo>
                  <a:lnTo>
                    <a:pt x="111696" y="1869033"/>
                  </a:lnTo>
                  <a:lnTo>
                    <a:pt x="113741" y="1869033"/>
                  </a:lnTo>
                  <a:lnTo>
                    <a:pt x="118960" y="1863953"/>
                  </a:lnTo>
                  <a:lnTo>
                    <a:pt x="118516" y="1860143"/>
                  </a:lnTo>
                  <a:lnTo>
                    <a:pt x="119875" y="1858873"/>
                  </a:lnTo>
                  <a:lnTo>
                    <a:pt x="122580" y="1856333"/>
                  </a:lnTo>
                  <a:lnTo>
                    <a:pt x="125234" y="1856333"/>
                  </a:lnTo>
                  <a:lnTo>
                    <a:pt x="129082" y="1853793"/>
                  </a:lnTo>
                  <a:lnTo>
                    <a:pt x="130327" y="1852523"/>
                  </a:lnTo>
                  <a:lnTo>
                    <a:pt x="131406" y="1851253"/>
                  </a:lnTo>
                  <a:lnTo>
                    <a:pt x="134886" y="1851253"/>
                  </a:lnTo>
                  <a:lnTo>
                    <a:pt x="138366" y="1849983"/>
                  </a:lnTo>
                  <a:lnTo>
                    <a:pt x="142748" y="1846173"/>
                  </a:lnTo>
                  <a:lnTo>
                    <a:pt x="144373" y="1843633"/>
                  </a:lnTo>
                  <a:lnTo>
                    <a:pt x="145999" y="1839823"/>
                  </a:lnTo>
                  <a:lnTo>
                    <a:pt x="146304" y="1839823"/>
                  </a:lnTo>
                  <a:lnTo>
                    <a:pt x="146519" y="1838553"/>
                  </a:lnTo>
                  <a:lnTo>
                    <a:pt x="148005" y="1837283"/>
                  </a:lnTo>
                  <a:lnTo>
                    <a:pt x="149199" y="1836013"/>
                  </a:lnTo>
                  <a:lnTo>
                    <a:pt x="150177" y="1834743"/>
                  </a:lnTo>
                  <a:lnTo>
                    <a:pt x="150698" y="1833473"/>
                  </a:lnTo>
                  <a:lnTo>
                    <a:pt x="151079" y="1833473"/>
                  </a:lnTo>
                  <a:lnTo>
                    <a:pt x="151396" y="1832203"/>
                  </a:lnTo>
                  <a:lnTo>
                    <a:pt x="154597" y="1832203"/>
                  </a:lnTo>
                  <a:lnTo>
                    <a:pt x="160299" y="1830933"/>
                  </a:lnTo>
                  <a:lnTo>
                    <a:pt x="162394" y="1827123"/>
                  </a:lnTo>
                  <a:lnTo>
                    <a:pt x="164350" y="1824583"/>
                  </a:lnTo>
                  <a:lnTo>
                    <a:pt x="166611" y="1822043"/>
                  </a:lnTo>
                  <a:lnTo>
                    <a:pt x="168554" y="1820773"/>
                  </a:lnTo>
                  <a:lnTo>
                    <a:pt x="170141" y="1816963"/>
                  </a:lnTo>
                  <a:lnTo>
                    <a:pt x="170357" y="1816963"/>
                  </a:lnTo>
                  <a:lnTo>
                    <a:pt x="173634" y="1815693"/>
                  </a:lnTo>
                  <a:lnTo>
                    <a:pt x="176110" y="1813153"/>
                  </a:lnTo>
                  <a:lnTo>
                    <a:pt x="180936" y="1809343"/>
                  </a:lnTo>
                  <a:lnTo>
                    <a:pt x="182664" y="1808073"/>
                  </a:lnTo>
                  <a:lnTo>
                    <a:pt x="183807" y="1805533"/>
                  </a:lnTo>
                  <a:lnTo>
                    <a:pt x="185991" y="1804263"/>
                  </a:lnTo>
                  <a:lnTo>
                    <a:pt x="187883" y="1802993"/>
                  </a:lnTo>
                  <a:lnTo>
                    <a:pt x="188633" y="1801723"/>
                  </a:lnTo>
                  <a:lnTo>
                    <a:pt x="190131" y="1799183"/>
                  </a:lnTo>
                  <a:lnTo>
                    <a:pt x="192265" y="1787753"/>
                  </a:lnTo>
                  <a:lnTo>
                    <a:pt x="191376" y="1786483"/>
                  </a:lnTo>
                  <a:lnTo>
                    <a:pt x="190322" y="1783943"/>
                  </a:lnTo>
                  <a:lnTo>
                    <a:pt x="189966" y="1780133"/>
                  </a:lnTo>
                  <a:lnTo>
                    <a:pt x="189344" y="1777593"/>
                  </a:lnTo>
                  <a:lnTo>
                    <a:pt x="186448" y="1773783"/>
                  </a:lnTo>
                  <a:lnTo>
                    <a:pt x="185089" y="1773783"/>
                  </a:lnTo>
                  <a:lnTo>
                    <a:pt x="184848" y="1773567"/>
                  </a:lnTo>
                  <a:lnTo>
                    <a:pt x="184848" y="1792833"/>
                  </a:lnTo>
                  <a:lnTo>
                    <a:pt x="184619" y="1795373"/>
                  </a:lnTo>
                  <a:lnTo>
                    <a:pt x="183997" y="1792833"/>
                  </a:lnTo>
                  <a:lnTo>
                    <a:pt x="184848" y="1792833"/>
                  </a:lnTo>
                  <a:lnTo>
                    <a:pt x="184848" y="1773567"/>
                  </a:lnTo>
                  <a:lnTo>
                    <a:pt x="183705" y="1772513"/>
                  </a:lnTo>
                  <a:lnTo>
                    <a:pt x="183045" y="1771243"/>
                  </a:lnTo>
                  <a:lnTo>
                    <a:pt x="181597" y="1769973"/>
                  </a:lnTo>
                  <a:lnTo>
                    <a:pt x="178511" y="1767433"/>
                  </a:lnTo>
                  <a:lnTo>
                    <a:pt x="175514" y="1764893"/>
                  </a:lnTo>
                  <a:lnTo>
                    <a:pt x="173659" y="1763623"/>
                  </a:lnTo>
                  <a:lnTo>
                    <a:pt x="171805" y="1762353"/>
                  </a:lnTo>
                  <a:lnTo>
                    <a:pt x="169176" y="1761083"/>
                  </a:lnTo>
                  <a:lnTo>
                    <a:pt x="168694" y="1759813"/>
                  </a:lnTo>
                  <a:lnTo>
                    <a:pt x="167855" y="1757273"/>
                  </a:lnTo>
                  <a:lnTo>
                    <a:pt x="164744" y="1754733"/>
                  </a:lnTo>
                  <a:lnTo>
                    <a:pt x="162407" y="1753463"/>
                  </a:lnTo>
                  <a:lnTo>
                    <a:pt x="160172" y="1752193"/>
                  </a:lnTo>
                  <a:lnTo>
                    <a:pt x="159537" y="1752193"/>
                  </a:lnTo>
                  <a:lnTo>
                    <a:pt x="158838" y="1750923"/>
                  </a:lnTo>
                  <a:lnTo>
                    <a:pt x="157035" y="1748383"/>
                  </a:lnTo>
                  <a:lnTo>
                    <a:pt x="154863" y="1745843"/>
                  </a:lnTo>
                  <a:lnTo>
                    <a:pt x="151434" y="1743303"/>
                  </a:lnTo>
                  <a:lnTo>
                    <a:pt x="150393" y="1743303"/>
                  </a:lnTo>
                  <a:lnTo>
                    <a:pt x="149313" y="1742033"/>
                  </a:lnTo>
                  <a:lnTo>
                    <a:pt x="147116" y="1742033"/>
                  </a:lnTo>
                  <a:lnTo>
                    <a:pt x="146494" y="1740763"/>
                  </a:lnTo>
                  <a:lnTo>
                    <a:pt x="145745" y="1739493"/>
                  </a:lnTo>
                  <a:lnTo>
                    <a:pt x="143713" y="1736953"/>
                  </a:lnTo>
                  <a:lnTo>
                    <a:pt x="142621" y="1736953"/>
                  </a:lnTo>
                  <a:lnTo>
                    <a:pt x="141554" y="1735683"/>
                  </a:lnTo>
                  <a:lnTo>
                    <a:pt x="140944" y="1735683"/>
                  </a:lnTo>
                  <a:lnTo>
                    <a:pt x="140855" y="1735162"/>
                  </a:lnTo>
                  <a:lnTo>
                    <a:pt x="140855" y="1763623"/>
                  </a:lnTo>
                  <a:lnTo>
                    <a:pt x="140855" y="1764893"/>
                  </a:lnTo>
                  <a:lnTo>
                    <a:pt x="140436" y="1763623"/>
                  </a:lnTo>
                  <a:lnTo>
                    <a:pt x="140855" y="1763623"/>
                  </a:lnTo>
                  <a:lnTo>
                    <a:pt x="140855" y="1735162"/>
                  </a:lnTo>
                  <a:lnTo>
                    <a:pt x="135636" y="1726793"/>
                  </a:lnTo>
                  <a:lnTo>
                    <a:pt x="134835" y="1725523"/>
                  </a:lnTo>
                  <a:lnTo>
                    <a:pt x="134366" y="1724253"/>
                  </a:lnTo>
                  <a:lnTo>
                    <a:pt x="132778" y="1721713"/>
                  </a:lnTo>
                  <a:lnTo>
                    <a:pt x="130365" y="1720443"/>
                  </a:lnTo>
                  <a:lnTo>
                    <a:pt x="126898" y="1719173"/>
                  </a:lnTo>
                  <a:lnTo>
                    <a:pt x="125755" y="1719173"/>
                  </a:lnTo>
                  <a:lnTo>
                    <a:pt x="125145" y="1717903"/>
                  </a:lnTo>
                  <a:lnTo>
                    <a:pt x="124244" y="1715363"/>
                  </a:lnTo>
                  <a:lnTo>
                    <a:pt x="123012" y="1714093"/>
                  </a:lnTo>
                  <a:lnTo>
                    <a:pt x="119456" y="1711553"/>
                  </a:lnTo>
                  <a:lnTo>
                    <a:pt x="117716" y="1711553"/>
                  </a:lnTo>
                  <a:lnTo>
                    <a:pt x="117132" y="1710436"/>
                  </a:lnTo>
                  <a:lnTo>
                    <a:pt x="117132" y="1711553"/>
                  </a:lnTo>
                  <a:lnTo>
                    <a:pt x="116967" y="1710283"/>
                  </a:lnTo>
                  <a:lnTo>
                    <a:pt x="116840" y="1711553"/>
                  </a:lnTo>
                  <a:lnTo>
                    <a:pt x="116865" y="1710283"/>
                  </a:lnTo>
                  <a:lnTo>
                    <a:pt x="116992" y="1710283"/>
                  </a:lnTo>
                  <a:lnTo>
                    <a:pt x="117132" y="1711553"/>
                  </a:lnTo>
                  <a:lnTo>
                    <a:pt x="117132" y="1710436"/>
                  </a:lnTo>
                  <a:lnTo>
                    <a:pt x="117055" y="1710283"/>
                  </a:lnTo>
                  <a:lnTo>
                    <a:pt x="116471" y="1709013"/>
                  </a:lnTo>
                  <a:lnTo>
                    <a:pt x="115570" y="1707743"/>
                  </a:lnTo>
                  <a:lnTo>
                    <a:pt x="114668" y="1706473"/>
                  </a:lnTo>
                  <a:lnTo>
                    <a:pt x="113753" y="1703933"/>
                  </a:lnTo>
                  <a:lnTo>
                    <a:pt x="112382" y="1702663"/>
                  </a:lnTo>
                  <a:lnTo>
                    <a:pt x="110782" y="1701393"/>
                  </a:lnTo>
                  <a:lnTo>
                    <a:pt x="109067" y="1696313"/>
                  </a:lnTo>
                  <a:lnTo>
                    <a:pt x="105829" y="1693773"/>
                  </a:lnTo>
                  <a:lnTo>
                    <a:pt x="103835" y="1693291"/>
                  </a:lnTo>
                  <a:lnTo>
                    <a:pt x="103835" y="1721713"/>
                  </a:lnTo>
                  <a:lnTo>
                    <a:pt x="103517" y="1724253"/>
                  </a:lnTo>
                  <a:lnTo>
                    <a:pt x="103416" y="1722983"/>
                  </a:lnTo>
                  <a:lnTo>
                    <a:pt x="103835" y="1721713"/>
                  </a:lnTo>
                  <a:lnTo>
                    <a:pt x="103835" y="1693291"/>
                  </a:lnTo>
                  <a:lnTo>
                    <a:pt x="100711" y="1692503"/>
                  </a:lnTo>
                  <a:lnTo>
                    <a:pt x="99885" y="1689963"/>
                  </a:lnTo>
                  <a:lnTo>
                    <a:pt x="98704" y="1688693"/>
                  </a:lnTo>
                  <a:lnTo>
                    <a:pt x="97116" y="1686153"/>
                  </a:lnTo>
                  <a:lnTo>
                    <a:pt x="95770" y="1684883"/>
                  </a:lnTo>
                  <a:lnTo>
                    <a:pt x="94107" y="1683613"/>
                  </a:lnTo>
                  <a:lnTo>
                    <a:pt x="92240" y="1682343"/>
                  </a:lnTo>
                  <a:lnTo>
                    <a:pt x="91592" y="1681073"/>
                  </a:lnTo>
                  <a:lnTo>
                    <a:pt x="89611" y="1678533"/>
                  </a:lnTo>
                  <a:lnTo>
                    <a:pt x="89090" y="1678190"/>
                  </a:lnTo>
                  <a:lnTo>
                    <a:pt x="89090" y="1705203"/>
                  </a:lnTo>
                  <a:lnTo>
                    <a:pt x="88328" y="1706473"/>
                  </a:lnTo>
                  <a:lnTo>
                    <a:pt x="87350" y="1706473"/>
                  </a:lnTo>
                  <a:lnTo>
                    <a:pt x="87388" y="1707743"/>
                  </a:lnTo>
                  <a:lnTo>
                    <a:pt x="87350" y="1706473"/>
                  </a:lnTo>
                  <a:lnTo>
                    <a:pt x="86766" y="1706473"/>
                  </a:lnTo>
                  <a:lnTo>
                    <a:pt x="89090" y="1705203"/>
                  </a:lnTo>
                  <a:lnTo>
                    <a:pt x="89090" y="1678190"/>
                  </a:lnTo>
                  <a:lnTo>
                    <a:pt x="87731" y="1677263"/>
                  </a:lnTo>
                  <a:lnTo>
                    <a:pt x="85661" y="1677263"/>
                  </a:lnTo>
                  <a:lnTo>
                    <a:pt x="85166" y="1675993"/>
                  </a:lnTo>
                  <a:lnTo>
                    <a:pt x="84162" y="1674723"/>
                  </a:lnTo>
                  <a:lnTo>
                    <a:pt x="83312" y="1674723"/>
                  </a:lnTo>
                  <a:lnTo>
                    <a:pt x="82397" y="1673453"/>
                  </a:lnTo>
                  <a:lnTo>
                    <a:pt x="81775" y="1670913"/>
                  </a:lnTo>
                  <a:lnTo>
                    <a:pt x="80810" y="1669643"/>
                  </a:lnTo>
                  <a:lnTo>
                    <a:pt x="77876" y="1667103"/>
                  </a:lnTo>
                  <a:lnTo>
                    <a:pt x="75869" y="1665833"/>
                  </a:lnTo>
                  <a:lnTo>
                    <a:pt x="73926" y="1664563"/>
                  </a:lnTo>
                  <a:lnTo>
                    <a:pt x="73647" y="1664563"/>
                  </a:lnTo>
                  <a:lnTo>
                    <a:pt x="73253" y="1663293"/>
                  </a:lnTo>
                  <a:lnTo>
                    <a:pt x="72745" y="1662023"/>
                  </a:lnTo>
                  <a:lnTo>
                    <a:pt x="71335" y="1660753"/>
                  </a:lnTo>
                  <a:lnTo>
                    <a:pt x="69621" y="1658213"/>
                  </a:lnTo>
                  <a:lnTo>
                    <a:pt x="70764" y="1658213"/>
                  </a:lnTo>
                  <a:lnTo>
                    <a:pt x="74053" y="1656943"/>
                  </a:lnTo>
                  <a:lnTo>
                    <a:pt x="76758" y="1655673"/>
                  </a:lnTo>
                  <a:lnTo>
                    <a:pt x="78486" y="1655673"/>
                  </a:lnTo>
                  <a:lnTo>
                    <a:pt x="79298" y="1654403"/>
                  </a:lnTo>
                  <a:lnTo>
                    <a:pt x="81661" y="1655673"/>
                  </a:lnTo>
                  <a:lnTo>
                    <a:pt x="84201" y="1656943"/>
                  </a:lnTo>
                  <a:lnTo>
                    <a:pt x="94462" y="1656943"/>
                  </a:lnTo>
                  <a:lnTo>
                    <a:pt x="96685" y="1658213"/>
                  </a:lnTo>
                  <a:lnTo>
                    <a:pt x="105219" y="1658213"/>
                  </a:lnTo>
                  <a:lnTo>
                    <a:pt x="107619" y="1656943"/>
                  </a:lnTo>
                  <a:lnTo>
                    <a:pt x="108839" y="1656943"/>
                  </a:lnTo>
                  <a:lnTo>
                    <a:pt x="111328" y="1658213"/>
                  </a:lnTo>
                  <a:lnTo>
                    <a:pt x="114236" y="1658213"/>
                  </a:lnTo>
                  <a:lnTo>
                    <a:pt x="115150" y="1659483"/>
                  </a:lnTo>
                  <a:lnTo>
                    <a:pt x="116205" y="1660753"/>
                  </a:lnTo>
                  <a:lnTo>
                    <a:pt x="119697" y="1662023"/>
                  </a:lnTo>
                  <a:lnTo>
                    <a:pt x="122580" y="1663293"/>
                  </a:lnTo>
                  <a:lnTo>
                    <a:pt x="125323" y="1663293"/>
                  </a:lnTo>
                  <a:lnTo>
                    <a:pt x="127444" y="1664563"/>
                  </a:lnTo>
                  <a:lnTo>
                    <a:pt x="129895" y="1665833"/>
                  </a:lnTo>
                  <a:lnTo>
                    <a:pt x="134518" y="1667103"/>
                  </a:lnTo>
                  <a:lnTo>
                    <a:pt x="136194" y="1667103"/>
                  </a:lnTo>
                  <a:lnTo>
                    <a:pt x="137922" y="1668373"/>
                  </a:lnTo>
                  <a:lnTo>
                    <a:pt x="139153" y="1669643"/>
                  </a:lnTo>
                  <a:lnTo>
                    <a:pt x="140703" y="1670913"/>
                  </a:lnTo>
                  <a:lnTo>
                    <a:pt x="142557" y="1672183"/>
                  </a:lnTo>
                  <a:lnTo>
                    <a:pt x="143713" y="1672183"/>
                  </a:lnTo>
                  <a:lnTo>
                    <a:pt x="144907" y="1673453"/>
                  </a:lnTo>
                  <a:lnTo>
                    <a:pt x="145326" y="1673453"/>
                  </a:lnTo>
                  <a:lnTo>
                    <a:pt x="148094" y="1674723"/>
                  </a:lnTo>
                  <a:lnTo>
                    <a:pt x="148513" y="1674723"/>
                  </a:lnTo>
                  <a:lnTo>
                    <a:pt x="149123" y="1675993"/>
                  </a:lnTo>
                  <a:lnTo>
                    <a:pt x="149250" y="1675993"/>
                  </a:lnTo>
                  <a:lnTo>
                    <a:pt x="150571" y="1678533"/>
                  </a:lnTo>
                  <a:lnTo>
                    <a:pt x="152781" y="1679803"/>
                  </a:lnTo>
                  <a:lnTo>
                    <a:pt x="154330" y="1681073"/>
                  </a:lnTo>
                  <a:lnTo>
                    <a:pt x="156006" y="1682343"/>
                  </a:lnTo>
                  <a:lnTo>
                    <a:pt x="157264" y="1683613"/>
                  </a:lnTo>
                  <a:lnTo>
                    <a:pt x="159016" y="1684883"/>
                  </a:lnTo>
                  <a:lnTo>
                    <a:pt x="163156" y="1688693"/>
                  </a:lnTo>
                  <a:lnTo>
                    <a:pt x="165049" y="1691233"/>
                  </a:lnTo>
                  <a:lnTo>
                    <a:pt x="168148" y="1692503"/>
                  </a:lnTo>
                  <a:lnTo>
                    <a:pt x="169087" y="1692503"/>
                  </a:lnTo>
                  <a:lnTo>
                    <a:pt x="169735" y="1696313"/>
                  </a:lnTo>
                  <a:lnTo>
                    <a:pt x="171119" y="1698853"/>
                  </a:lnTo>
                  <a:lnTo>
                    <a:pt x="175907" y="1701393"/>
                  </a:lnTo>
                  <a:lnTo>
                    <a:pt x="179793" y="1701393"/>
                  </a:lnTo>
                  <a:lnTo>
                    <a:pt x="180721" y="1702663"/>
                  </a:lnTo>
                  <a:lnTo>
                    <a:pt x="181889" y="1705203"/>
                  </a:lnTo>
                  <a:lnTo>
                    <a:pt x="185483" y="1709013"/>
                  </a:lnTo>
                  <a:lnTo>
                    <a:pt x="188112" y="1711553"/>
                  </a:lnTo>
                  <a:lnTo>
                    <a:pt x="190792" y="1712823"/>
                  </a:lnTo>
                  <a:lnTo>
                    <a:pt x="191135" y="1716633"/>
                  </a:lnTo>
                  <a:lnTo>
                    <a:pt x="192938" y="1719173"/>
                  </a:lnTo>
                  <a:lnTo>
                    <a:pt x="197485" y="1722983"/>
                  </a:lnTo>
                  <a:lnTo>
                    <a:pt x="199567" y="1724253"/>
                  </a:lnTo>
                  <a:lnTo>
                    <a:pt x="201815" y="1724253"/>
                  </a:lnTo>
                  <a:lnTo>
                    <a:pt x="202196" y="1726793"/>
                  </a:lnTo>
                  <a:lnTo>
                    <a:pt x="203454" y="1729333"/>
                  </a:lnTo>
                  <a:lnTo>
                    <a:pt x="206971" y="1733143"/>
                  </a:lnTo>
                  <a:lnTo>
                    <a:pt x="208838" y="1734413"/>
                  </a:lnTo>
                  <a:lnTo>
                    <a:pt x="210832" y="1734413"/>
                  </a:lnTo>
                  <a:lnTo>
                    <a:pt x="211493" y="1735683"/>
                  </a:lnTo>
                  <a:lnTo>
                    <a:pt x="212293" y="1736953"/>
                  </a:lnTo>
                  <a:lnTo>
                    <a:pt x="214731" y="1739493"/>
                  </a:lnTo>
                  <a:lnTo>
                    <a:pt x="216192" y="1740763"/>
                  </a:lnTo>
                  <a:lnTo>
                    <a:pt x="217906" y="1742033"/>
                  </a:lnTo>
                  <a:lnTo>
                    <a:pt x="218287" y="1742033"/>
                  </a:lnTo>
                  <a:lnTo>
                    <a:pt x="218719" y="1743303"/>
                  </a:lnTo>
                  <a:lnTo>
                    <a:pt x="219240" y="1743303"/>
                  </a:lnTo>
                  <a:lnTo>
                    <a:pt x="220954" y="1745843"/>
                  </a:lnTo>
                  <a:lnTo>
                    <a:pt x="223037" y="1747113"/>
                  </a:lnTo>
                  <a:lnTo>
                    <a:pt x="225336" y="1748383"/>
                  </a:lnTo>
                  <a:lnTo>
                    <a:pt x="225818" y="1749653"/>
                  </a:lnTo>
                  <a:lnTo>
                    <a:pt x="226542" y="1750923"/>
                  </a:lnTo>
                  <a:lnTo>
                    <a:pt x="229539" y="1754733"/>
                  </a:lnTo>
                  <a:lnTo>
                    <a:pt x="232181" y="1756003"/>
                  </a:lnTo>
                  <a:lnTo>
                    <a:pt x="235229" y="1757273"/>
                  </a:lnTo>
                  <a:lnTo>
                    <a:pt x="236054" y="1758543"/>
                  </a:lnTo>
                  <a:lnTo>
                    <a:pt x="237261" y="1761083"/>
                  </a:lnTo>
                  <a:lnTo>
                    <a:pt x="241071" y="1766163"/>
                  </a:lnTo>
                  <a:lnTo>
                    <a:pt x="244017" y="1767433"/>
                  </a:lnTo>
                  <a:lnTo>
                    <a:pt x="247319" y="1767433"/>
                  </a:lnTo>
                  <a:lnTo>
                    <a:pt x="247561" y="1768703"/>
                  </a:lnTo>
                  <a:lnTo>
                    <a:pt x="249440" y="1771243"/>
                  </a:lnTo>
                  <a:lnTo>
                    <a:pt x="250456" y="1772513"/>
                  </a:lnTo>
                  <a:lnTo>
                    <a:pt x="251345" y="1775053"/>
                  </a:lnTo>
                  <a:lnTo>
                    <a:pt x="253987" y="1778863"/>
                  </a:lnTo>
                  <a:lnTo>
                    <a:pt x="256552" y="1781403"/>
                  </a:lnTo>
                  <a:lnTo>
                    <a:pt x="256552" y="1739061"/>
                  </a:lnTo>
                  <a:lnTo>
                    <a:pt x="256120" y="1738223"/>
                  </a:lnTo>
                  <a:lnTo>
                    <a:pt x="252768" y="1735683"/>
                  </a:lnTo>
                  <a:lnTo>
                    <a:pt x="250888" y="1734413"/>
                  </a:lnTo>
                  <a:lnTo>
                    <a:pt x="249656" y="1733664"/>
                  </a:lnTo>
                  <a:lnTo>
                    <a:pt x="249656" y="1742033"/>
                  </a:lnTo>
                  <a:lnTo>
                    <a:pt x="249656" y="1743303"/>
                  </a:lnTo>
                  <a:lnTo>
                    <a:pt x="247256" y="1743303"/>
                  </a:lnTo>
                  <a:lnTo>
                    <a:pt x="247802" y="1742033"/>
                  </a:lnTo>
                  <a:lnTo>
                    <a:pt x="249656" y="1742033"/>
                  </a:lnTo>
                  <a:lnTo>
                    <a:pt x="249656" y="1733664"/>
                  </a:lnTo>
                  <a:lnTo>
                    <a:pt x="248805" y="1733143"/>
                  </a:lnTo>
                  <a:lnTo>
                    <a:pt x="247942" y="1731873"/>
                  </a:lnTo>
                  <a:lnTo>
                    <a:pt x="246761" y="1729333"/>
                  </a:lnTo>
                  <a:lnTo>
                    <a:pt x="245262" y="1729333"/>
                  </a:lnTo>
                  <a:lnTo>
                    <a:pt x="244005" y="1728063"/>
                  </a:lnTo>
                  <a:lnTo>
                    <a:pt x="243103" y="1726793"/>
                  </a:lnTo>
                  <a:lnTo>
                    <a:pt x="239852" y="1726793"/>
                  </a:lnTo>
                  <a:lnTo>
                    <a:pt x="239293" y="1724253"/>
                  </a:lnTo>
                  <a:lnTo>
                    <a:pt x="238455" y="1722983"/>
                  </a:lnTo>
                  <a:lnTo>
                    <a:pt x="235585" y="1720443"/>
                  </a:lnTo>
                  <a:lnTo>
                    <a:pt x="233222" y="1719173"/>
                  </a:lnTo>
                  <a:lnTo>
                    <a:pt x="230962" y="1719173"/>
                  </a:lnTo>
                  <a:lnTo>
                    <a:pt x="230212" y="1716633"/>
                  </a:lnTo>
                  <a:lnTo>
                    <a:pt x="229031" y="1715363"/>
                  </a:lnTo>
                  <a:lnTo>
                    <a:pt x="226314" y="1712823"/>
                  </a:lnTo>
                  <a:lnTo>
                    <a:pt x="225513" y="1712823"/>
                  </a:lnTo>
                  <a:lnTo>
                    <a:pt x="224701" y="1711553"/>
                  </a:lnTo>
                  <a:lnTo>
                    <a:pt x="223329" y="1709013"/>
                  </a:lnTo>
                  <a:lnTo>
                    <a:pt x="221322" y="1707743"/>
                  </a:lnTo>
                  <a:lnTo>
                    <a:pt x="217182" y="1702663"/>
                  </a:lnTo>
                  <a:lnTo>
                    <a:pt x="214998" y="1701393"/>
                  </a:lnTo>
                  <a:lnTo>
                    <a:pt x="212394" y="1700123"/>
                  </a:lnTo>
                  <a:lnTo>
                    <a:pt x="211429" y="1698853"/>
                  </a:lnTo>
                  <a:lnTo>
                    <a:pt x="210185" y="1697583"/>
                  </a:lnTo>
                  <a:lnTo>
                    <a:pt x="205994" y="1695043"/>
                  </a:lnTo>
                  <a:lnTo>
                    <a:pt x="203187" y="1692503"/>
                  </a:lnTo>
                  <a:lnTo>
                    <a:pt x="200418" y="1691233"/>
                  </a:lnTo>
                  <a:lnTo>
                    <a:pt x="198767" y="1688693"/>
                  </a:lnTo>
                  <a:lnTo>
                    <a:pt x="197827" y="1687423"/>
                  </a:lnTo>
                  <a:lnTo>
                    <a:pt x="197485" y="1686153"/>
                  </a:lnTo>
                  <a:lnTo>
                    <a:pt x="196253" y="1683613"/>
                  </a:lnTo>
                  <a:lnTo>
                    <a:pt x="193344" y="1679803"/>
                  </a:lnTo>
                  <a:lnTo>
                    <a:pt x="190893" y="1678533"/>
                  </a:lnTo>
                  <a:lnTo>
                    <a:pt x="188099" y="1678533"/>
                  </a:lnTo>
                  <a:lnTo>
                    <a:pt x="187401" y="1677530"/>
                  </a:lnTo>
                  <a:lnTo>
                    <a:pt x="187401" y="1700123"/>
                  </a:lnTo>
                  <a:lnTo>
                    <a:pt x="187223" y="1701393"/>
                  </a:lnTo>
                  <a:lnTo>
                    <a:pt x="186080" y="1701393"/>
                  </a:lnTo>
                  <a:lnTo>
                    <a:pt x="187401" y="1700123"/>
                  </a:lnTo>
                  <a:lnTo>
                    <a:pt x="187401" y="1677530"/>
                  </a:lnTo>
                  <a:lnTo>
                    <a:pt x="187223" y="1677263"/>
                  </a:lnTo>
                  <a:lnTo>
                    <a:pt x="186067" y="1675993"/>
                  </a:lnTo>
                  <a:lnTo>
                    <a:pt x="182499" y="1673453"/>
                  </a:lnTo>
                  <a:lnTo>
                    <a:pt x="179870" y="1672183"/>
                  </a:lnTo>
                  <a:lnTo>
                    <a:pt x="177507" y="1672183"/>
                  </a:lnTo>
                  <a:lnTo>
                    <a:pt x="176606" y="1670913"/>
                  </a:lnTo>
                  <a:lnTo>
                    <a:pt x="170205" y="1660753"/>
                  </a:lnTo>
                  <a:lnTo>
                    <a:pt x="168313" y="1660753"/>
                  </a:lnTo>
                  <a:lnTo>
                    <a:pt x="167347" y="1658213"/>
                  </a:lnTo>
                  <a:lnTo>
                    <a:pt x="166179" y="1655673"/>
                  </a:lnTo>
                  <a:lnTo>
                    <a:pt x="165100" y="1654403"/>
                  </a:lnTo>
                  <a:lnTo>
                    <a:pt x="164020" y="1653133"/>
                  </a:lnTo>
                  <a:lnTo>
                    <a:pt x="161201" y="1651863"/>
                  </a:lnTo>
                  <a:lnTo>
                    <a:pt x="157873" y="1650593"/>
                  </a:lnTo>
                  <a:lnTo>
                    <a:pt x="157632" y="1650593"/>
                  </a:lnTo>
                  <a:lnTo>
                    <a:pt x="155714" y="1646783"/>
                  </a:lnTo>
                  <a:lnTo>
                    <a:pt x="152819" y="1644243"/>
                  </a:lnTo>
                  <a:lnTo>
                    <a:pt x="147434" y="1641703"/>
                  </a:lnTo>
                  <a:lnTo>
                    <a:pt x="145478" y="1640967"/>
                  </a:lnTo>
                  <a:lnTo>
                    <a:pt x="145478" y="1669643"/>
                  </a:lnTo>
                  <a:lnTo>
                    <a:pt x="145376" y="1668373"/>
                  </a:lnTo>
                  <a:lnTo>
                    <a:pt x="145478" y="1669643"/>
                  </a:lnTo>
                  <a:lnTo>
                    <a:pt x="145478" y="1640967"/>
                  </a:lnTo>
                  <a:lnTo>
                    <a:pt x="144081" y="1640433"/>
                  </a:lnTo>
                  <a:lnTo>
                    <a:pt x="140855" y="1641703"/>
                  </a:lnTo>
                  <a:lnTo>
                    <a:pt x="139242" y="1639163"/>
                  </a:lnTo>
                  <a:lnTo>
                    <a:pt x="137287" y="1637893"/>
                  </a:lnTo>
                  <a:lnTo>
                    <a:pt x="131140" y="1637893"/>
                  </a:lnTo>
                  <a:lnTo>
                    <a:pt x="130149" y="1636623"/>
                  </a:lnTo>
                  <a:lnTo>
                    <a:pt x="128981" y="1635353"/>
                  </a:lnTo>
                  <a:lnTo>
                    <a:pt x="124434" y="1632813"/>
                  </a:lnTo>
                  <a:lnTo>
                    <a:pt x="121208" y="1631543"/>
                  </a:lnTo>
                  <a:lnTo>
                    <a:pt x="117716" y="1632813"/>
                  </a:lnTo>
                  <a:lnTo>
                    <a:pt x="105549" y="1632813"/>
                  </a:lnTo>
                  <a:lnTo>
                    <a:pt x="103276" y="1631543"/>
                  </a:lnTo>
                  <a:lnTo>
                    <a:pt x="100457" y="1630273"/>
                  </a:lnTo>
                  <a:lnTo>
                    <a:pt x="95440" y="1630273"/>
                  </a:lnTo>
                  <a:lnTo>
                    <a:pt x="91363" y="1631543"/>
                  </a:lnTo>
                  <a:lnTo>
                    <a:pt x="90424" y="1632813"/>
                  </a:lnTo>
                  <a:lnTo>
                    <a:pt x="89395" y="1632813"/>
                  </a:lnTo>
                  <a:lnTo>
                    <a:pt x="88138" y="1631543"/>
                  </a:lnTo>
                  <a:lnTo>
                    <a:pt x="86766" y="1630273"/>
                  </a:lnTo>
                  <a:lnTo>
                    <a:pt x="77901" y="1630273"/>
                  </a:lnTo>
                  <a:lnTo>
                    <a:pt x="76962" y="1629003"/>
                  </a:lnTo>
                  <a:lnTo>
                    <a:pt x="71386" y="1629003"/>
                  </a:lnTo>
                  <a:lnTo>
                    <a:pt x="68948" y="1630273"/>
                  </a:lnTo>
                  <a:lnTo>
                    <a:pt x="68199" y="1629003"/>
                  </a:lnTo>
                  <a:lnTo>
                    <a:pt x="62865" y="1629003"/>
                  </a:lnTo>
                  <a:lnTo>
                    <a:pt x="59055" y="1630273"/>
                  </a:lnTo>
                  <a:lnTo>
                    <a:pt x="56045" y="1632813"/>
                  </a:lnTo>
                  <a:lnTo>
                    <a:pt x="53124" y="1632813"/>
                  </a:lnTo>
                  <a:lnTo>
                    <a:pt x="52273" y="1634083"/>
                  </a:lnTo>
                  <a:lnTo>
                    <a:pt x="51714" y="1634083"/>
                  </a:lnTo>
                  <a:lnTo>
                    <a:pt x="50698" y="1633334"/>
                  </a:lnTo>
                  <a:lnTo>
                    <a:pt x="50698" y="1670913"/>
                  </a:lnTo>
                  <a:lnTo>
                    <a:pt x="50584" y="1669643"/>
                  </a:lnTo>
                  <a:lnTo>
                    <a:pt x="50698" y="1670913"/>
                  </a:lnTo>
                  <a:lnTo>
                    <a:pt x="50698" y="1633334"/>
                  </a:lnTo>
                  <a:lnTo>
                    <a:pt x="49999" y="1632813"/>
                  </a:lnTo>
                  <a:lnTo>
                    <a:pt x="48018" y="1631543"/>
                  </a:lnTo>
                  <a:lnTo>
                    <a:pt x="43103" y="1630273"/>
                  </a:lnTo>
                  <a:lnTo>
                    <a:pt x="40640" y="1631543"/>
                  </a:lnTo>
                  <a:lnTo>
                    <a:pt x="37579" y="1632813"/>
                  </a:lnTo>
                  <a:lnTo>
                    <a:pt x="36944" y="1634083"/>
                  </a:lnTo>
                  <a:lnTo>
                    <a:pt x="35826" y="1634083"/>
                  </a:lnTo>
                  <a:lnTo>
                    <a:pt x="29667" y="1635353"/>
                  </a:lnTo>
                  <a:lnTo>
                    <a:pt x="25641" y="1639163"/>
                  </a:lnTo>
                  <a:lnTo>
                    <a:pt x="25044" y="1645513"/>
                  </a:lnTo>
                  <a:lnTo>
                    <a:pt x="29171" y="1650593"/>
                  </a:lnTo>
                  <a:lnTo>
                    <a:pt x="30454" y="1650593"/>
                  </a:lnTo>
                  <a:lnTo>
                    <a:pt x="31330" y="1651863"/>
                  </a:lnTo>
                  <a:lnTo>
                    <a:pt x="32842" y="1653133"/>
                  </a:lnTo>
                  <a:lnTo>
                    <a:pt x="37922" y="1658213"/>
                  </a:lnTo>
                  <a:lnTo>
                    <a:pt x="37490" y="1660753"/>
                  </a:lnTo>
                  <a:lnTo>
                    <a:pt x="37477" y="1662023"/>
                  </a:lnTo>
                  <a:lnTo>
                    <a:pt x="40335" y="1667103"/>
                  </a:lnTo>
                  <a:lnTo>
                    <a:pt x="42710" y="1669643"/>
                  </a:lnTo>
                  <a:lnTo>
                    <a:pt x="45186" y="1669643"/>
                  </a:lnTo>
                  <a:lnTo>
                    <a:pt x="46139" y="1670913"/>
                  </a:lnTo>
                  <a:lnTo>
                    <a:pt x="47409" y="1672183"/>
                  </a:lnTo>
                  <a:lnTo>
                    <a:pt x="49809" y="1674723"/>
                  </a:lnTo>
                  <a:lnTo>
                    <a:pt x="50634" y="1674723"/>
                  </a:lnTo>
                  <a:lnTo>
                    <a:pt x="51473" y="1675993"/>
                  </a:lnTo>
                  <a:lnTo>
                    <a:pt x="52336" y="1678533"/>
                  </a:lnTo>
                  <a:lnTo>
                    <a:pt x="53873" y="1679803"/>
                  </a:lnTo>
                  <a:lnTo>
                    <a:pt x="57886" y="1684883"/>
                  </a:lnTo>
                  <a:lnTo>
                    <a:pt x="59715" y="1686153"/>
                  </a:lnTo>
                  <a:lnTo>
                    <a:pt x="60223" y="1687423"/>
                  </a:lnTo>
                  <a:lnTo>
                    <a:pt x="61607" y="1689963"/>
                  </a:lnTo>
                  <a:lnTo>
                    <a:pt x="63068" y="1691233"/>
                  </a:lnTo>
                  <a:lnTo>
                    <a:pt x="64668" y="1692503"/>
                  </a:lnTo>
                  <a:lnTo>
                    <a:pt x="65303" y="1693773"/>
                  </a:lnTo>
                  <a:lnTo>
                    <a:pt x="65100" y="1693773"/>
                  </a:lnTo>
                  <a:lnTo>
                    <a:pt x="66332" y="1695043"/>
                  </a:lnTo>
                  <a:lnTo>
                    <a:pt x="67830" y="1697583"/>
                  </a:lnTo>
                  <a:lnTo>
                    <a:pt x="70218" y="1698853"/>
                  </a:lnTo>
                  <a:lnTo>
                    <a:pt x="70929" y="1700123"/>
                  </a:lnTo>
                  <a:lnTo>
                    <a:pt x="72097" y="1702663"/>
                  </a:lnTo>
                  <a:lnTo>
                    <a:pt x="75438" y="1705203"/>
                  </a:lnTo>
                  <a:lnTo>
                    <a:pt x="76987" y="1705203"/>
                  </a:lnTo>
                  <a:lnTo>
                    <a:pt x="78625" y="1706473"/>
                  </a:lnTo>
                  <a:lnTo>
                    <a:pt x="79171" y="1707743"/>
                  </a:lnTo>
                  <a:lnTo>
                    <a:pt x="80073" y="1709013"/>
                  </a:lnTo>
                  <a:lnTo>
                    <a:pt x="83680" y="1712823"/>
                  </a:lnTo>
                  <a:lnTo>
                    <a:pt x="86220" y="1714093"/>
                  </a:lnTo>
                  <a:lnTo>
                    <a:pt x="88900" y="1714093"/>
                  </a:lnTo>
                  <a:lnTo>
                    <a:pt x="89281" y="1715363"/>
                  </a:lnTo>
                  <a:lnTo>
                    <a:pt x="89496" y="1715363"/>
                  </a:lnTo>
                  <a:lnTo>
                    <a:pt x="90843" y="1717903"/>
                  </a:lnTo>
                  <a:lnTo>
                    <a:pt x="92849" y="1719173"/>
                  </a:lnTo>
                  <a:lnTo>
                    <a:pt x="95161" y="1720443"/>
                  </a:lnTo>
                  <a:lnTo>
                    <a:pt x="96520" y="1721713"/>
                  </a:lnTo>
                  <a:lnTo>
                    <a:pt x="96647" y="1721713"/>
                  </a:lnTo>
                  <a:lnTo>
                    <a:pt x="96647" y="1722983"/>
                  </a:lnTo>
                  <a:lnTo>
                    <a:pt x="100152" y="1725523"/>
                  </a:lnTo>
                  <a:lnTo>
                    <a:pt x="101777" y="1728063"/>
                  </a:lnTo>
                  <a:lnTo>
                    <a:pt x="102616" y="1729333"/>
                  </a:lnTo>
                  <a:lnTo>
                    <a:pt x="103479" y="1729333"/>
                  </a:lnTo>
                  <a:lnTo>
                    <a:pt x="104101" y="1733143"/>
                  </a:lnTo>
                  <a:lnTo>
                    <a:pt x="106184" y="1735683"/>
                  </a:lnTo>
                  <a:lnTo>
                    <a:pt x="111582" y="1740763"/>
                  </a:lnTo>
                  <a:lnTo>
                    <a:pt x="114261" y="1742033"/>
                  </a:lnTo>
                  <a:lnTo>
                    <a:pt x="117500" y="1743303"/>
                  </a:lnTo>
                  <a:lnTo>
                    <a:pt x="118897" y="1743303"/>
                  </a:lnTo>
                  <a:lnTo>
                    <a:pt x="119354" y="1745843"/>
                  </a:lnTo>
                  <a:lnTo>
                    <a:pt x="120040" y="1747113"/>
                  </a:lnTo>
                  <a:lnTo>
                    <a:pt x="122580" y="1750923"/>
                  </a:lnTo>
                  <a:lnTo>
                    <a:pt x="124002" y="1753463"/>
                  </a:lnTo>
                  <a:lnTo>
                    <a:pt x="126580" y="1754733"/>
                  </a:lnTo>
                  <a:lnTo>
                    <a:pt x="127304" y="1756003"/>
                  </a:lnTo>
                  <a:lnTo>
                    <a:pt x="127596" y="1756003"/>
                  </a:lnTo>
                  <a:lnTo>
                    <a:pt x="128816" y="1758543"/>
                  </a:lnTo>
                  <a:lnTo>
                    <a:pt x="130302" y="1759813"/>
                  </a:lnTo>
                  <a:lnTo>
                    <a:pt x="133083" y="1761083"/>
                  </a:lnTo>
                  <a:lnTo>
                    <a:pt x="137464" y="1763623"/>
                  </a:lnTo>
                  <a:lnTo>
                    <a:pt x="136144" y="1762353"/>
                  </a:lnTo>
                  <a:lnTo>
                    <a:pt x="136893" y="1762353"/>
                  </a:lnTo>
                  <a:lnTo>
                    <a:pt x="139204" y="1763445"/>
                  </a:lnTo>
                  <a:lnTo>
                    <a:pt x="139141" y="1762353"/>
                  </a:lnTo>
                  <a:lnTo>
                    <a:pt x="139433" y="1763560"/>
                  </a:lnTo>
                  <a:lnTo>
                    <a:pt x="139560" y="1763623"/>
                  </a:lnTo>
                  <a:lnTo>
                    <a:pt x="140093" y="1764893"/>
                  </a:lnTo>
                  <a:lnTo>
                    <a:pt x="141236" y="1767433"/>
                  </a:lnTo>
                  <a:lnTo>
                    <a:pt x="142811" y="1768703"/>
                  </a:lnTo>
                  <a:lnTo>
                    <a:pt x="145567" y="1771243"/>
                  </a:lnTo>
                  <a:lnTo>
                    <a:pt x="147027" y="1771243"/>
                  </a:lnTo>
                  <a:lnTo>
                    <a:pt x="147231" y="1772513"/>
                  </a:lnTo>
                  <a:lnTo>
                    <a:pt x="147637" y="1773783"/>
                  </a:lnTo>
                  <a:lnTo>
                    <a:pt x="150685" y="1778863"/>
                  </a:lnTo>
                  <a:lnTo>
                    <a:pt x="154025" y="1780133"/>
                  </a:lnTo>
                  <a:lnTo>
                    <a:pt x="157734" y="1781403"/>
                  </a:lnTo>
                  <a:lnTo>
                    <a:pt x="158153" y="1781403"/>
                  </a:lnTo>
                  <a:lnTo>
                    <a:pt x="160959" y="1782673"/>
                  </a:lnTo>
                  <a:lnTo>
                    <a:pt x="160807" y="1782673"/>
                  </a:lnTo>
                  <a:lnTo>
                    <a:pt x="162128" y="1783943"/>
                  </a:lnTo>
                  <a:lnTo>
                    <a:pt x="163576" y="1785213"/>
                  </a:lnTo>
                  <a:lnTo>
                    <a:pt x="164477" y="1785213"/>
                  </a:lnTo>
                  <a:lnTo>
                    <a:pt x="164706" y="1786483"/>
                  </a:lnTo>
                  <a:lnTo>
                    <a:pt x="162636" y="1787753"/>
                  </a:lnTo>
                  <a:lnTo>
                    <a:pt x="162471" y="1788287"/>
                  </a:lnTo>
                  <a:lnTo>
                    <a:pt x="162471" y="1801723"/>
                  </a:lnTo>
                  <a:lnTo>
                    <a:pt x="161607" y="1801723"/>
                  </a:lnTo>
                  <a:lnTo>
                    <a:pt x="161848" y="1799183"/>
                  </a:lnTo>
                  <a:lnTo>
                    <a:pt x="162471" y="1801723"/>
                  </a:lnTo>
                  <a:lnTo>
                    <a:pt x="162471" y="1788287"/>
                  </a:lnTo>
                  <a:lnTo>
                    <a:pt x="161429" y="1791563"/>
                  </a:lnTo>
                  <a:lnTo>
                    <a:pt x="161226" y="1794103"/>
                  </a:lnTo>
                  <a:lnTo>
                    <a:pt x="159410" y="1794103"/>
                  </a:lnTo>
                  <a:lnTo>
                    <a:pt x="157581" y="1795373"/>
                  </a:lnTo>
                  <a:lnTo>
                    <a:pt x="152222" y="1797913"/>
                  </a:lnTo>
                  <a:lnTo>
                    <a:pt x="150812" y="1801723"/>
                  </a:lnTo>
                  <a:lnTo>
                    <a:pt x="150088" y="1805533"/>
                  </a:lnTo>
                  <a:lnTo>
                    <a:pt x="149796" y="1806803"/>
                  </a:lnTo>
                  <a:lnTo>
                    <a:pt x="148907" y="1806803"/>
                  </a:lnTo>
                  <a:lnTo>
                    <a:pt x="148043" y="1808073"/>
                  </a:lnTo>
                  <a:lnTo>
                    <a:pt x="144005" y="1808073"/>
                  </a:lnTo>
                  <a:lnTo>
                    <a:pt x="141084" y="1810613"/>
                  </a:lnTo>
                  <a:lnTo>
                    <a:pt x="135851" y="1813153"/>
                  </a:lnTo>
                  <a:lnTo>
                    <a:pt x="134251" y="1815693"/>
                  </a:lnTo>
                  <a:lnTo>
                    <a:pt x="132067" y="1818233"/>
                  </a:lnTo>
                  <a:lnTo>
                    <a:pt x="131635" y="1819503"/>
                  </a:lnTo>
                  <a:lnTo>
                    <a:pt x="130860" y="1819503"/>
                  </a:lnTo>
                  <a:lnTo>
                    <a:pt x="128587" y="1820773"/>
                  </a:lnTo>
                  <a:lnTo>
                    <a:pt x="126911" y="1823313"/>
                  </a:lnTo>
                  <a:lnTo>
                    <a:pt x="125412" y="1825853"/>
                  </a:lnTo>
                  <a:lnTo>
                    <a:pt x="123761" y="1825853"/>
                  </a:lnTo>
                  <a:lnTo>
                    <a:pt x="118249" y="1828393"/>
                  </a:lnTo>
                  <a:lnTo>
                    <a:pt x="115951" y="1832203"/>
                  </a:lnTo>
                  <a:lnTo>
                    <a:pt x="113538" y="1836013"/>
                  </a:lnTo>
                  <a:lnTo>
                    <a:pt x="110439" y="1837283"/>
                  </a:lnTo>
                  <a:lnTo>
                    <a:pt x="106794" y="1839823"/>
                  </a:lnTo>
                  <a:lnTo>
                    <a:pt x="102184" y="1843633"/>
                  </a:lnTo>
                  <a:lnTo>
                    <a:pt x="100952" y="1846173"/>
                  </a:lnTo>
                  <a:lnTo>
                    <a:pt x="99479" y="1848713"/>
                  </a:lnTo>
                  <a:lnTo>
                    <a:pt x="98386" y="1848713"/>
                  </a:lnTo>
                  <a:lnTo>
                    <a:pt x="94602" y="1850758"/>
                  </a:lnTo>
                  <a:lnTo>
                    <a:pt x="94602" y="1879193"/>
                  </a:lnTo>
                  <a:lnTo>
                    <a:pt x="94373" y="1880463"/>
                  </a:lnTo>
                  <a:lnTo>
                    <a:pt x="94195" y="1880463"/>
                  </a:lnTo>
                  <a:lnTo>
                    <a:pt x="94564" y="1879193"/>
                  </a:lnTo>
                  <a:lnTo>
                    <a:pt x="94602" y="1850758"/>
                  </a:lnTo>
                  <a:lnTo>
                    <a:pt x="93675" y="1851253"/>
                  </a:lnTo>
                  <a:lnTo>
                    <a:pt x="91960" y="1852523"/>
                  </a:lnTo>
                  <a:lnTo>
                    <a:pt x="90182" y="1853793"/>
                  </a:lnTo>
                  <a:lnTo>
                    <a:pt x="89446" y="1855063"/>
                  </a:lnTo>
                  <a:lnTo>
                    <a:pt x="88836" y="1855063"/>
                  </a:lnTo>
                  <a:lnTo>
                    <a:pt x="88315" y="1856333"/>
                  </a:lnTo>
                  <a:lnTo>
                    <a:pt x="87071" y="1857171"/>
                  </a:lnTo>
                  <a:lnTo>
                    <a:pt x="87071" y="1858873"/>
                  </a:lnTo>
                  <a:lnTo>
                    <a:pt x="86474" y="1860143"/>
                  </a:lnTo>
                  <a:lnTo>
                    <a:pt x="86804" y="1858873"/>
                  </a:lnTo>
                  <a:lnTo>
                    <a:pt x="87071" y="1858873"/>
                  </a:lnTo>
                  <a:lnTo>
                    <a:pt x="87071" y="1857171"/>
                  </a:lnTo>
                  <a:lnTo>
                    <a:pt x="86410" y="1857603"/>
                  </a:lnTo>
                  <a:lnTo>
                    <a:pt x="84353" y="1858873"/>
                  </a:lnTo>
                  <a:lnTo>
                    <a:pt x="82651" y="1861413"/>
                  </a:lnTo>
                  <a:lnTo>
                    <a:pt x="81343" y="1861413"/>
                  </a:lnTo>
                  <a:lnTo>
                    <a:pt x="76390" y="1862683"/>
                  </a:lnTo>
                  <a:lnTo>
                    <a:pt x="73456" y="1866493"/>
                  </a:lnTo>
                  <a:lnTo>
                    <a:pt x="71628" y="1870303"/>
                  </a:lnTo>
                  <a:lnTo>
                    <a:pt x="71069" y="1871573"/>
                  </a:lnTo>
                  <a:lnTo>
                    <a:pt x="67792" y="1871573"/>
                  </a:lnTo>
                  <a:lnTo>
                    <a:pt x="67792" y="1903323"/>
                  </a:lnTo>
                  <a:lnTo>
                    <a:pt x="67729" y="1903704"/>
                  </a:lnTo>
                  <a:lnTo>
                    <a:pt x="67754" y="1903323"/>
                  </a:lnTo>
                  <a:lnTo>
                    <a:pt x="67792" y="1871573"/>
                  </a:lnTo>
                  <a:lnTo>
                    <a:pt x="65620" y="1871573"/>
                  </a:lnTo>
                  <a:lnTo>
                    <a:pt x="62230" y="1874113"/>
                  </a:lnTo>
                  <a:lnTo>
                    <a:pt x="61239" y="1875383"/>
                  </a:lnTo>
                  <a:lnTo>
                    <a:pt x="60452" y="1876653"/>
                  </a:lnTo>
                  <a:lnTo>
                    <a:pt x="60198" y="1876933"/>
                  </a:lnTo>
                  <a:lnTo>
                    <a:pt x="60198" y="1909673"/>
                  </a:lnTo>
                  <a:lnTo>
                    <a:pt x="59156" y="1910943"/>
                  </a:lnTo>
                  <a:lnTo>
                    <a:pt x="58928" y="1909673"/>
                  </a:lnTo>
                  <a:lnTo>
                    <a:pt x="60198" y="1909673"/>
                  </a:lnTo>
                  <a:lnTo>
                    <a:pt x="60198" y="1876933"/>
                  </a:lnTo>
                  <a:lnTo>
                    <a:pt x="59296" y="1877923"/>
                  </a:lnTo>
                  <a:lnTo>
                    <a:pt x="58204" y="1877923"/>
                  </a:lnTo>
                  <a:lnTo>
                    <a:pt x="54698" y="1880463"/>
                  </a:lnTo>
                  <a:lnTo>
                    <a:pt x="52984" y="1883003"/>
                  </a:lnTo>
                  <a:lnTo>
                    <a:pt x="52336" y="1886813"/>
                  </a:lnTo>
                  <a:lnTo>
                    <a:pt x="51257" y="1886813"/>
                  </a:lnTo>
                  <a:lnTo>
                    <a:pt x="48564" y="1888083"/>
                  </a:lnTo>
                  <a:lnTo>
                    <a:pt x="46786" y="1890623"/>
                  </a:lnTo>
                  <a:lnTo>
                    <a:pt x="45402" y="1893163"/>
                  </a:lnTo>
                  <a:lnTo>
                    <a:pt x="45224" y="1893163"/>
                  </a:lnTo>
                  <a:lnTo>
                    <a:pt x="44043" y="1894433"/>
                  </a:lnTo>
                  <a:lnTo>
                    <a:pt x="41846" y="1894433"/>
                  </a:lnTo>
                  <a:lnTo>
                    <a:pt x="40500" y="1895703"/>
                  </a:lnTo>
                  <a:lnTo>
                    <a:pt x="37655" y="1895703"/>
                  </a:lnTo>
                  <a:lnTo>
                    <a:pt x="35674" y="1898243"/>
                  </a:lnTo>
                  <a:lnTo>
                    <a:pt x="34124" y="1899513"/>
                  </a:lnTo>
                  <a:lnTo>
                    <a:pt x="29298" y="1899513"/>
                  </a:lnTo>
                  <a:lnTo>
                    <a:pt x="25336" y="1900783"/>
                  </a:lnTo>
                  <a:lnTo>
                    <a:pt x="19088" y="1908403"/>
                  </a:lnTo>
                  <a:lnTo>
                    <a:pt x="18859" y="1908759"/>
                  </a:lnTo>
                  <a:lnTo>
                    <a:pt x="16992" y="1912213"/>
                  </a:lnTo>
                  <a:lnTo>
                    <a:pt x="16624" y="1912213"/>
                  </a:lnTo>
                  <a:lnTo>
                    <a:pt x="16497" y="1912213"/>
                  </a:lnTo>
                  <a:lnTo>
                    <a:pt x="16040" y="1913483"/>
                  </a:lnTo>
                  <a:lnTo>
                    <a:pt x="10185" y="1916023"/>
                  </a:lnTo>
                  <a:lnTo>
                    <a:pt x="1689" y="1919833"/>
                  </a:lnTo>
                  <a:lnTo>
                    <a:pt x="0" y="1927453"/>
                  </a:lnTo>
                  <a:lnTo>
                    <a:pt x="4648" y="1937613"/>
                  </a:lnTo>
                  <a:lnTo>
                    <a:pt x="10426" y="1940153"/>
                  </a:lnTo>
                  <a:lnTo>
                    <a:pt x="16446" y="1938883"/>
                  </a:lnTo>
                  <a:lnTo>
                    <a:pt x="14198" y="1940153"/>
                  </a:lnTo>
                  <a:lnTo>
                    <a:pt x="19532" y="1938883"/>
                  </a:lnTo>
                  <a:lnTo>
                    <a:pt x="23710" y="1938883"/>
                  </a:lnTo>
                  <a:lnTo>
                    <a:pt x="29057" y="1940153"/>
                  </a:lnTo>
                  <a:lnTo>
                    <a:pt x="32004" y="1940153"/>
                  </a:lnTo>
                  <a:lnTo>
                    <a:pt x="35648" y="1941423"/>
                  </a:lnTo>
                  <a:lnTo>
                    <a:pt x="38392" y="1941423"/>
                  </a:lnTo>
                  <a:lnTo>
                    <a:pt x="40919" y="1940153"/>
                  </a:lnTo>
                  <a:lnTo>
                    <a:pt x="45034" y="1943963"/>
                  </a:lnTo>
                  <a:lnTo>
                    <a:pt x="49530" y="1943963"/>
                  </a:lnTo>
                  <a:lnTo>
                    <a:pt x="54978" y="1942693"/>
                  </a:lnTo>
                  <a:lnTo>
                    <a:pt x="56781" y="1941423"/>
                  </a:lnTo>
                  <a:lnTo>
                    <a:pt x="70700" y="1941423"/>
                  </a:lnTo>
                  <a:lnTo>
                    <a:pt x="70891" y="1940153"/>
                  </a:lnTo>
                  <a:lnTo>
                    <a:pt x="71882" y="1940153"/>
                  </a:lnTo>
                  <a:lnTo>
                    <a:pt x="72618" y="1941423"/>
                  </a:lnTo>
                  <a:lnTo>
                    <a:pt x="73202" y="1941423"/>
                  </a:lnTo>
                  <a:lnTo>
                    <a:pt x="76415" y="1942693"/>
                  </a:lnTo>
                  <a:lnTo>
                    <a:pt x="80314" y="1943963"/>
                  </a:lnTo>
                  <a:lnTo>
                    <a:pt x="84912" y="1942693"/>
                  </a:lnTo>
                  <a:lnTo>
                    <a:pt x="85915" y="1941423"/>
                  </a:lnTo>
                  <a:lnTo>
                    <a:pt x="86893" y="1941423"/>
                  </a:lnTo>
                  <a:lnTo>
                    <a:pt x="89649" y="1942693"/>
                  </a:lnTo>
                  <a:lnTo>
                    <a:pt x="92722" y="1942693"/>
                  </a:lnTo>
                  <a:lnTo>
                    <a:pt x="97040" y="1941423"/>
                  </a:lnTo>
                  <a:lnTo>
                    <a:pt x="108623" y="1941423"/>
                  </a:lnTo>
                  <a:lnTo>
                    <a:pt x="110934" y="1940153"/>
                  </a:lnTo>
                  <a:lnTo>
                    <a:pt x="112953" y="1938883"/>
                  </a:lnTo>
                  <a:lnTo>
                    <a:pt x="118135" y="1938883"/>
                  </a:lnTo>
                  <a:lnTo>
                    <a:pt x="120332" y="1937613"/>
                  </a:lnTo>
                  <a:lnTo>
                    <a:pt x="123799" y="1937613"/>
                  </a:lnTo>
                  <a:lnTo>
                    <a:pt x="124434" y="1936343"/>
                  </a:lnTo>
                  <a:lnTo>
                    <a:pt x="129108" y="1936343"/>
                  </a:lnTo>
                  <a:lnTo>
                    <a:pt x="133248" y="1933803"/>
                  </a:lnTo>
                  <a:lnTo>
                    <a:pt x="135674" y="1929993"/>
                  </a:lnTo>
                  <a:lnTo>
                    <a:pt x="137033" y="1929993"/>
                  </a:lnTo>
                  <a:lnTo>
                    <a:pt x="138315" y="1928723"/>
                  </a:lnTo>
                  <a:lnTo>
                    <a:pt x="141681" y="1927453"/>
                  </a:lnTo>
                  <a:lnTo>
                    <a:pt x="143370" y="1924913"/>
                  </a:lnTo>
                  <a:lnTo>
                    <a:pt x="144881" y="1923643"/>
                  </a:lnTo>
                  <a:lnTo>
                    <a:pt x="146011" y="1923643"/>
                  </a:lnTo>
                  <a:lnTo>
                    <a:pt x="149440" y="1922373"/>
                  </a:lnTo>
                  <a:lnTo>
                    <a:pt x="150749" y="1921103"/>
                  </a:lnTo>
                  <a:lnTo>
                    <a:pt x="152044" y="1919833"/>
                  </a:lnTo>
                  <a:lnTo>
                    <a:pt x="153949" y="1917293"/>
                  </a:lnTo>
                  <a:lnTo>
                    <a:pt x="154127" y="1916023"/>
                  </a:lnTo>
                  <a:lnTo>
                    <a:pt x="156222" y="1916023"/>
                  </a:lnTo>
                  <a:lnTo>
                    <a:pt x="158038" y="1913483"/>
                  </a:lnTo>
                  <a:lnTo>
                    <a:pt x="159004" y="1912213"/>
                  </a:lnTo>
                  <a:lnTo>
                    <a:pt x="159969" y="1910943"/>
                  </a:lnTo>
                  <a:lnTo>
                    <a:pt x="160921" y="1909673"/>
                  </a:lnTo>
                  <a:lnTo>
                    <a:pt x="161226" y="1907133"/>
                  </a:lnTo>
                  <a:lnTo>
                    <a:pt x="161798" y="1907133"/>
                  </a:lnTo>
                  <a:lnTo>
                    <a:pt x="175996" y="1894433"/>
                  </a:lnTo>
                  <a:lnTo>
                    <a:pt x="177317" y="1894433"/>
                  </a:lnTo>
                  <a:lnTo>
                    <a:pt x="178600" y="1893163"/>
                  </a:lnTo>
                  <a:lnTo>
                    <a:pt x="183781" y="1891893"/>
                  </a:lnTo>
                  <a:lnTo>
                    <a:pt x="185788" y="1889353"/>
                  </a:lnTo>
                  <a:lnTo>
                    <a:pt x="186817" y="1885543"/>
                  </a:lnTo>
                  <a:lnTo>
                    <a:pt x="187934" y="1884273"/>
                  </a:lnTo>
                  <a:lnTo>
                    <a:pt x="188963" y="1884273"/>
                  </a:lnTo>
                  <a:lnTo>
                    <a:pt x="190855" y="1881733"/>
                  </a:lnTo>
                  <a:lnTo>
                    <a:pt x="191516" y="1880463"/>
                  </a:lnTo>
                  <a:lnTo>
                    <a:pt x="191973" y="1879193"/>
                  </a:lnTo>
                  <a:lnTo>
                    <a:pt x="194094" y="1877923"/>
                  </a:lnTo>
                  <a:lnTo>
                    <a:pt x="195973" y="1876653"/>
                  </a:lnTo>
                  <a:lnTo>
                    <a:pt x="197485" y="1875383"/>
                  </a:lnTo>
                  <a:lnTo>
                    <a:pt x="200037" y="1874113"/>
                  </a:lnTo>
                  <a:lnTo>
                    <a:pt x="202438" y="1872843"/>
                  </a:lnTo>
                  <a:lnTo>
                    <a:pt x="205536" y="1870303"/>
                  </a:lnTo>
                  <a:lnTo>
                    <a:pt x="206502" y="1869033"/>
                  </a:lnTo>
                  <a:lnTo>
                    <a:pt x="207175" y="1866493"/>
                  </a:lnTo>
                  <a:lnTo>
                    <a:pt x="207822" y="1866493"/>
                  </a:lnTo>
                  <a:lnTo>
                    <a:pt x="210540" y="1863953"/>
                  </a:lnTo>
                  <a:lnTo>
                    <a:pt x="211785" y="1862683"/>
                  </a:lnTo>
                  <a:lnTo>
                    <a:pt x="212445" y="1860143"/>
                  </a:lnTo>
                  <a:lnTo>
                    <a:pt x="213093" y="1858873"/>
                  </a:lnTo>
                  <a:lnTo>
                    <a:pt x="214591" y="1858873"/>
                  </a:lnTo>
                  <a:lnTo>
                    <a:pt x="215963" y="1857603"/>
                  </a:lnTo>
                  <a:lnTo>
                    <a:pt x="217436" y="1857603"/>
                  </a:lnTo>
                  <a:lnTo>
                    <a:pt x="219125" y="1856333"/>
                  </a:lnTo>
                  <a:lnTo>
                    <a:pt x="222465" y="1853793"/>
                  </a:lnTo>
                  <a:lnTo>
                    <a:pt x="224002" y="1851253"/>
                  </a:lnTo>
                  <a:lnTo>
                    <a:pt x="225171" y="1848713"/>
                  </a:lnTo>
                  <a:lnTo>
                    <a:pt x="225412" y="1848599"/>
                  </a:lnTo>
                  <a:lnTo>
                    <a:pt x="225552" y="1848535"/>
                  </a:lnTo>
                  <a:lnTo>
                    <a:pt x="227787" y="1847443"/>
                  </a:lnTo>
                  <a:lnTo>
                    <a:pt x="229920" y="1846173"/>
                  </a:lnTo>
                  <a:lnTo>
                    <a:pt x="231495" y="1843633"/>
                  </a:lnTo>
                  <a:lnTo>
                    <a:pt x="232346" y="1842363"/>
                  </a:lnTo>
                  <a:lnTo>
                    <a:pt x="232968" y="1841093"/>
                  </a:lnTo>
                  <a:lnTo>
                    <a:pt x="233705" y="1838553"/>
                  </a:lnTo>
                  <a:lnTo>
                    <a:pt x="233387" y="1839823"/>
                  </a:lnTo>
                  <a:lnTo>
                    <a:pt x="233934" y="1838553"/>
                  </a:lnTo>
                  <a:lnTo>
                    <a:pt x="234175" y="1838553"/>
                  </a:lnTo>
                  <a:lnTo>
                    <a:pt x="235077" y="1837283"/>
                  </a:lnTo>
                  <a:lnTo>
                    <a:pt x="235953" y="1837283"/>
                  </a:lnTo>
                  <a:lnTo>
                    <a:pt x="236740" y="1836013"/>
                  </a:lnTo>
                  <a:lnTo>
                    <a:pt x="238213" y="1834743"/>
                  </a:lnTo>
                  <a:lnTo>
                    <a:pt x="239890" y="1833473"/>
                  </a:lnTo>
                  <a:lnTo>
                    <a:pt x="244309" y="1829663"/>
                  </a:lnTo>
                  <a:lnTo>
                    <a:pt x="248272" y="1829663"/>
                  </a:lnTo>
                  <a:lnTo>
                    <a:pt x="251790" y="1824583"/>
                  </a:lnTo>
                  <a:lnTo>
                    <a:pt x="252793" y="1823313"/>
                  </a:lnTo>
                  <a:lnTo>
                    <a:pt x="254584" y="1823313"/>
                  </a:lnTo>
                  <a:lnTo>
                    <a:pt x="255638" y="1822043"/>
                  </a:lnTo>
                  <a:lnTo>
                    <a:pt x="256641" y="1822043"/>
                  </a:lnTo>
                  <a:lnTo>
                    <a:pt x="260197" y="1819503"/>
                  </a:lnTo>
                  <a:lnTo>
                    <a:pt x="261772" y="1816963"/>
                  </a:lnTo>
                  <a:lnTo>
                    <a:pt x="262331" y="1814423"/>
                  </a:lnTo>
                  <a:lnTo>
                    <a:pt x="262597" y="1813153"/>
                  </a:lnTo>
                  <a:lnTo>
                    <a:pt x="262813" y="1813153"/>
                  </a:lnTo>
                  <a:lnTo>
                    <a:pt x="264452" y="1811883"/>
                  </a:lnTo>
                  <a:lnTo>
                    <a:pt x="265849" y="1811883"/>
                  </a:lnTo>
                  <a:lnTo>
                    <a:pt x="267169" y="1810613"/>
                  </a:lnTo>
                  <a:lnTo>
                    <a:pt x="271322" y="1809343"/>
                  </a:lnTo>
                  <a:lnTo>
                    <a:pt x="274853" y="1806803"/>
                  </a:lnTo>
                  <a:lnTo>
                    <a:pt x="277075" y="1801723"/>
                  </a:lnTo>
                  <a:lnTo>
                    <a:pt x="277406" y="1801723"/>
                  </a:lnTo>
                  <a:lnTo>
                    <a:pt x="278752" y="1800453"/>
                  </a:lnTo>
                  <a:lnTo>
                    <a:pt x="283464" y="1797913"/>
                  </a:lnTo>
                  <a:lnTo>
                    <a:pt x="287693" y="1794103"/>
                  </a:lnTo>
                  <a:lnTo>
                    <a:pt x="288404" y="1791563"/>
                  </a:lnTo>
                  <a:lnTo>
                    <a:pt x="288747" y="1790293"/>
                  </a:lnTo>
                  <a:lnTo>
                    <a:pt x="289801" y="1789023"/>
                  </a:lnTo>
                  <a:lnTo>
                    <a:pt x="292950" y="1785213"/>
                  </a:lnTo>
                  <a:close/>
                </a:path>
                <a:path w="293369" h="2727325">
                  <a:moveTo>
                    <a:pt x="292950" y="1011212"/>
                  </a:moveTo>
                  <a:lnTo>
                    <a:pt x="292785" y="1004862"/>
                  </a:lnTo>
                  <a:lnTo>
                    <a:pt x="290474" y="1002322"/>
                  </a:lnTo>
                  <a:lnTo>
                    <a:pt x="290068" y="1001052"/>
                  </a:lnTo>
                  <a:lnTo>
                    <a:pt x="289941" y="1001052"/>
                  </a:lnTo>
                  <a:lnTo>
                    <a:pt x="289013" y="998512"/>
                  </a:lnTo>
                  <a:lnTo>
                    <a:pt x="288480" y="997242"/>
                  </a:lnTo>
                  <a:lnTo>
                    <a:pt x="286880" y="994702"/>
                  </a:lnTo>
                  <a:lnTo>
                    <a:pt x="284848" y="993432"/>
                  </a:lnTo>
                  <a:lnTo>
                    <a:pt x="282409" y="992162"/>
                  </a:lnTo>
                  <a:lnTo>
                    <a:pt x="282994" y="992162"/>
                  </a:lnTo>
                  <a:lnTo>
                    <a:pt x="280339" y="989622"/>
                  </a:lnTo>
                  <a:lnTo>
                    <a:pt x="277812" y="988352"/>
                  </a:lnTo>
                  <a:lnTo>
                    <a:pt x="277228" y="988352"/>
                  </a:lnTo>
                  <a:lnTo>
                    <a:pt x="277228" y="1017562"/>
                  </a:lnTo>
                  <a:lnTo>
                    <a:pt x="276555" y="1015022"/>
                  </a:lnTo>
                  <a:lnTo>
                    <a:pt x="277215" y="1016292"/>
                  </a:lnTo>
                  <a:lnTo>
                    <a:pt x="277228" y="1017562"/>
                  </a:lnTo>
                  <a:lnTo>
                    <a:pt x="277228" y="988352"/>
                  </a:lnTo>
                  <a:lnTo>
                    <a:pt x="275755" y="988352"/>
                  </a:lnTo>
                  <a:lnTo>
                    <a:pt x="275475" y="985812"/>
                  </a:lnTo>
                  <a:lnTo>
                    <a:pt x="274853" y="984542"/>
                  </a:lnTo>
                  <a:lnTo>
                    <a:pt x="272465" y="980732"/>
                  </a:lnTo>
                  <a:lnTo>
                    <a:pt x="270357" y="979462"/>
                  </a:lnTo>
                  <a:lnTo>
                    <a:pt x="267931" y="978192"/>
                  </a:lnTo>
                  <a:lnTo>
                    <a:pt x="266547" y="975652"/>
                  </a:lnTo>
                  <a:lnTo>
                    <a:pt x="264579" y="973112"/>
                  </a:lnTo>
                  <a:lnTo>
                    <a:pt x="261124" y="970572"/>
                  </a:lnTo>
                  <a:lnTo>
                    <a:pt x="259740" y="969302"/>
                  </a:lnTo>
                  <a:lnTo>
                    <a:pt x="258279" y="969302"/>
                  </a:lnTo>
                  <a:lnTo>
                    <a:pt x="257441" y="966762"/>
                  </a:lnTo>
                  <a:lnTo>
                    <a:pt x="256768" y="965479"/>
                  </a:lnTo>
                  <a:lnTo>
                    <a:pt x="256768" y="1040422"/>
                  </a:lnTo>
                  <a:lnTo>
                    <a:pt x="255739" y="1041692"/>
                  </a:lnTo>
                  <a:lnTo>
                    <a:pt x="255549" y="1040422"/>
                  </a:lnTo>
                  <a:lnTo>
                    <a:pt x="256768" y="1040422"/>
                  </a:lnTo>
                  <a:lnTo>
                    <a:pt x="256768" y="965479"/>
                  </a:lnTo>
                  <a:lnTo>
                    <a:pt x="256552" y="965060"/>
                  </a:lnTo>
                  <a:lnTo>
                    <a:pt x="256552" y="1007402"/>
                  </a:lnTo>
                  <a:lnTo>
                    <a:pt x="254000" y="1008672"/>
                  </a:lnTo>
                  <a:lnTo>
                    <a:pt x="252310" y="1012482"/>
                  </a:lnTo>
                  <a:lnTo>
                    <a:pt x="251790" y="1015022"/>
                  </a:lnTo>
                  <a:lnTo>
                    <a:pt x="251180" y="1016292"/>
                  </a:lnTo>
                  <a:lnTo>
                    <a:pt x="250012" y="1016292"/>
                  </a:lnTo>
                  <a:lnTo>
                    <a:pt x="246151" y="1017562"/>
                  </a:lnTo>
                  <a:lnTo>
                    <a:pt x="243801" y="1020102"/>
                  </a:lnTo>
                  <a:lnTo>
                    <a:pt x="240766" y="1023912"/>
                  </a:lnTo>
                  <a:lnTo>
                    <a:pt x="240131" y="1026452"/>
                  </a:lnTo>
                  <a:lnTo>
                    <a:pt x="239636" y="1027722"/>
                  </a:lnTo>
                  <a:lnTo>
                    <a:pt x="237629" y="1028992"/>
                  </a:lnTo>
                  <a:lnTo>
                    <a:pt x="234137" y="1032802"/>
                  </a:lnTo>
                  <a:lnTo>
                    <a:pt x="233476" y="1032802"/>
                  </a:lnTo>
                  <a:lnTo>
                    <a:pt x="232867" y="1034072"/>
                  </a:lnTo>
                  <a:lnTo>
                    <a:pt x="230466" y="1035050"/>
                  </a:lnTo>
                  <a:lnTo>
                    <a:pt x="230466" y="1065822"/>
                  </a:lnTo>
                  <a:lnTo>
                    <a:pt x="229285" y="1067092"/>
                  </a:lnTo>
                  <a:lnTo>
                    <a:pt x="229438" y="1065822"/>
                  </a:lnTo>
                  <a:lnTo>
                    <a:pt x="230466" y="1065822"/>
                  </a:lnTo>
                  <a:lnTo>
                    <a:pt x="230466" y="1035050"/>
                  </a:lnTo>
                  <a:lnTo>
                    <a:pt x="229730" y="1035342"/>
                  </a:lnTo>
                  <a:lnTo>
                    <a:pt x="227660" y="1036612"/>
                  </a:lnTo>
                  <a:lnTo>
                    <a:pt x="224612" y="1039152"/>
                  </a:lnTo>
                  <a:lnTo>
                    <a:pt x="223634" y="1040422"/>
                  </a:lnTo>
                  <a:lnTo>
                    <a:pt x="222326" y="1041692"/>
                  </a:lnTo>
                  <a:lnTo>
                    <a:pt x="221373" y="1041692"/>
                  </a:lnTo>
                  <a:lnTo>
                    <a:pt x="220814" y="1042962"/>
                  </a:lnTo>
                  <a:lnTo>
                    <a:pt x="219875" y="1042962"/>
                  </a:lnTo>
                  <a:lnTo>
                    <a:pt x="218414" y="1044232"/>
                  </a:lnTo>
                  <a:lnTo>
                    <a:pt x="216522" y="1044232"/>
                  </a:lnTo>
                  <a:lnTo>
                    <a:pt x="215214" y="1045502"/>
                  </a:lnTo>
                  <a:lnTo>
                    <a:pt x="212966" y="1049312"/>
                  </a:lnTo>
                  <a:lnTo>
                    <a:pt x="212483" y="1049312"/>
                  </a:lnTo>
                  <a:lnTo>
                    <a:pt x="211836" y="1050582"/>
                  </a:lnTo>
                  <a:lnTo>
                    <a:pt x="209816" y="1051852"/>
                  </a:lnTo>
                  <a:lnTo>
                    <a:pt x="207899" y="1053122"/>
                  </a:lnTo>
                  <a:lnTo>
                    <a:pt x="207543" y="1053490"/>
                  </a:lnTo>
                  <a:lnTo>
                    <a:pt x="207543" y="1079792"/>
                  </a:lnTo>
                  <a:lnTo>
                    <a:pt x="207441" y="1082332"/>
                  </a:lnTo>
                  <a:lnTo>
                    <a:pt x="206857" y="1079792"/>
                  </a:lnTo>
                  <a:lnTo>
                    <a:pt x="207543" y="1079792"/>
                  </a:lnTo>
                  <a:lnTo>
                    <a:pt x="207543" y="1053490"/>
                  </a:lnTo>
                  <a:lnTo>
                    <a:pt x="204216" y="1056932"/>
                  </a:lnTo>
                  <a:lnTo>
                    <a:pt x="203276" y="1059472"/>
                  </a:lnTo>
                  <a:lnTo>
                    <a:pt x="202730" y="1062012"/>
                  </a:lnTo>
                  <a:lnTo>
                    <a:pt x="202082" y="1062012"/>
                  </a:lnTo>
                  <a:lnTo>
                    <a:pt x="200583" y="1063282"/>
                  </a:lnTo>
                  <a:lnTo>
                    <a:pt x="199301" y="1063282"/>
                  </a:lnTo>
                  <a:lnTo>
                    <a:pt x="198755" y="1064552"/>
                  </a:lnTo>
                  <a:lnTo>
                    <a:pt x="197523" y="1064552"/>
                  </a:lnTo>
                  <a:lnTo>
                    <a:pt x="194716" y="1065822"/>
                  </a:lnTo>
                  <a:lnTo>
                    <a:pt x="194932" y="1065822"/>
                  </a:lnTo>
                  <a:lnTo>
                    <a:pt x="193065" y="1067092"/>
                  </a:lnTo>
                  <a:lnTo>
                    <a:pt x="191693" y="1068362"/>
                  </a:lnTo>
                  <a:lnTo>
                    <a:pt x="190690" y="1069632"/>
                  </a:lnTo>
                  <a:lnTo>
                    <a:pt x="188163" y="1069632"/>
                  </a:lnTo>
                  <a:lnTo>
                    <a:pt x="185902" y="1070902"/>
                  </a:lnTo>
                  <a:lnTo>
                    <a:pt x="183756" y="1074712"/>
                  </a:lnTo>
                  <a:lnTo>
                    <a:pt x="183095" y="1074712"/>
                  </a:lnTo>
                  <a:lnTo>
                    <a:pt x="180238" y="1077252"/>
                  </a:lnTo>
                  <a:lnTo>
                    <a:pt x="178447" y="1078522"/>
                  </a:lnTo>
                  <a:lnTo>
                    <a:pt x="177253" y="1081062"/>
                  </a:lnTo>
                  <a:lnTo>
                    <a:pt x="175691" y="1082001"/>
                  </a:lnTo>
                  <a:lnTo>
                    <a:pt x="175691" y="1110272"/>
                  </a:lnTo>
                  <a:lnTo>
                    <a:pt x="175590" y="1111542"/>
                  </a:lnTo>
                  <a:lnTo>
                    <a:pt x="175031" y="1110272"/>
                  </a:lnTo>
                  <a:lnTo>
                    <a:pt x="175691" y="1110272"/>
                  </a:lnTo>
                  <a:lnTo>
                    <a:pt x="175691" y="1082001"/>
                  </a:lnTo>
                  <a:lnTo>
                    <a:pt x="175133" y="1082332"/>
                  </a:lnTo>
                  <a:lnTo>
                    <a:pt x="173520" y="1083602"/>
                  </a:lnTo>
                  <a:lnTo>
                    <a:pt x="169430" y="1088682"/>
                  </a:lnTo>
                  <a:lnTo>
                    <a:pt x="168681" y="1089952"/>
                  </a:lnTo>
                  <a:lnTo>
                    <a:pt x="166751" y="1091222"/>
                  </a:lnTo>
                  <a:lnTo>
                    <a:pt x="165061" y="1092492"/>
                  </a:lnTo>
                  <a:lnTo>
                    <a:pt x="163677" y="1095032"/>
                  </a:lnTo>
                  <a:lnTo>
                    <a:pt x="163436" y="1096302"/>
                  </a:lnTo>
                  <a:lnTo>
                    <a:pt x="161848" y="1096302"/>
                  </a:lnTo>
                  <a:lnTo>
                    <a:pt x="160223" y="1097026"/>
                  </a:lnTo>
                  <a:lnTo>
                    <a:pt x="160223" y="1134402"/>
                  </a:lnTo>
                  <a:lnTo>
                    <a:pt x="160070" y="1135672"/>
                  </a:lnTo>
                  <a:lnTo>
                    <a:pt x="159880" y="1135672"/>
                  </a:lnTo>
                  <a:lnTo>
                    <a:pt x="160223" y="1134402"/>
                  </a:lnTo>
                  <a:lnTo>
                    <a:pt x="160223" y="1097026"/>
                  </a:lnTo>
                  <a:lnTo>
                    <a:pt x="158965" y="1097572"/>
                  </a:lnTo>
                  <a:lnTo>
                    <a:pt x="157276" y="1098842"/>
                  </a:lnTo>
                  <a:lnTo>
                    <a:pt x="152476" y="1102652"/>
                  </a:lnTo>
                  <a:lnTo>
                    <a:pt x="150520" y="1104874"/>
                  </a:lnTo>
                  <a:lnTo>
                    <a:pt x="150520" y="1119162"/>
                  </a:lnTo>
                  <a:lnTo>
                    <a:pt x="149923" y="1119162"/>
                  </a:lnTo>
                  <a:lnTo>
                    <a:pt x="149999" y="1117892"/>
                  </a:lnTo>
                  <a:lnTo>
                    <a:pt x="150520" y="1119162"/>
                  </a:lnTo>
                  <a:lnTo>
                    <a:pt x="150520" y="1104874"/>
                  </a:lnTo>
                  <a:lnTo>
                    <a:pt x="150241" y="1105192"/>
                  </a:lnTo>
                  <a:lnTo>
                    <a:pt x="149466" y="1109002"/>
                  </a:lnTo>
                  <a:lnTo>
                    <a:pt x="147523" y="1110272"/>
                  </a:lnTo>
                  <a:lnTo>
                    <a:pt x="145745" y="1111542"/>
                  </a:lnTo>
                  <a:lnTo>
                    <a:pt x="142836" y="1115352"/>
                  </a:lnTo>
                  <a:lnTo>
                    <a:pt x="142265" y="1115352"/>
                  </a:lnTo>
                  <a:lnTo>
                    <a:pt x="140741" y="1117892"/>
                  </a:lnTo>
                  <a:lnTo>
                    <a:pt x="137452" y="1119162"/>
                  </a:lnTo>
                  <a:lnTo>
                    <a:pt x="134340" y="1120432"/>
                  </a:lnTo>
                  <a:lnTo>
                    <a:pt x="132359" y="1122972"/>
                  </a:lnTo>
                  <a:lnTo>
                    <a:pt x="131305" y="1124242"/>
                  </a:lnTo>
                  <a:lnTo>
                    <a:pt x="130505" y="1125512"/>
                  </a:lnTo>
                  <a:lnTo>
                    <a:pt x="130035" y="1127861"/>
                  </a:lnTo>
                  <a:lnTo>
                    <a:pt x="130035" y="1138212"/>
                  </a:lnTo>
                  <a:lnTo>
                    <a:pt x="129959" y="1136942"/>
                  </a:lnTo>
                  <a:lnTo>
                    <a:pt x="130035" y="1138212"/>
                  </a:lnTo>
                  <a:lnTo>
                    <a:pt x="130035" y="1127861"/>
                  </a:lnTo>
                  <a:lnTo>
                    <a:pt x="129997" y="1128052"/>
                  </a:lnTo>
                  <a:lnTo>
                    <a:pt x="129057" y="1128052"/>
                  </a:lnTo>
                  <a:lnTo>
                    <a:pt x="128244" y="1129322"/>
                  </a:lnTo>
                  <a:lnTo>
                    <a:pt x="127469" y="1130592"/>
                  </a:lnTo>
                  <a:lnTo>
                    <a:pt x="124028" y="1130592"/>
                  </a:lnTo>
                  <a:lnTo>
                    <a:pt x="120891" y="1131862"/>
                  </a:lnTo>
                  <a:lnTo>
                    <a:pt x="118059" y="1134402"/>
                  </a:lnTo>
                  <a:lnTo>
                    <a:pt x="116624" y="1136942"/>
                  </a:lnTo>
                  <a:lnTo>
                    <a:pt x="116205" y="1138212"/>
                  </a:lnTo>
                  <a:lnTo>
                    <a:pt x="115697" y="1136942"/>
                  </a:lnTo>
                  <a:lnTo>
                    <a:pt x="108610" y="1136942"/>
                  </a:lnTo>
                  <a:lnTo>
                    <a:pt x="101536" y="1140752"/>
                  </a:lnTo>
                  <a:lnTo>
                    <a:pt x="99555" y="1139482"/>
                  </a:lnTo>
                  <a:lnTo>
                    <a:pt x="96951" y="1138212"/>
                  </a:lnTo>
                  <a:lnTo>
                    <a:pt x="92811" y="1139482"/>
                  </a:lnTo>
                  <a:lnTo>
                    <a:pt x="87845" y="1139482"/>
                  </a:lnTo>
                  <a:lnTo>
                    <a:pt x="83629" y="1140752"/>
                  </a:lnTo>
                  <a:lnTo>
                    <a:pt x="80492" y="1140752"/>
                  </a:lnTo>
                  <a:lnTo>
                    <a:pt x="77939" y="1142022"/>
                  </a:lnTo>
                  <a:lnTo>
                    <a:pt x="75488" y="1142022"/>
                  </a:lnTo>
                  <a:lnTo>
                    <a:pt x="71399" y="1140752"/>
                  </a:lnTo>
                  <a:lnTo>
                    <a:pt x="68122" y="1142022"/>
                  </a:lnTo>
                  <a:lnTo>
                    <a:pt x="63715" y="1142022"/>
                  </a:lnTo>
                  <a:lnTo>
                    <a:pt x="61950" y="1140752"/>
                  </a:lnTo>
                  <a:lnTo>
                    <a:pt x="58331" y="1140752"/>
                  </a:lnTo>
                  <a:lnTo>
                    <a:pt x="61328" y="1138212"/>
                  </a:lnTo>
                  <a:lnTo>
                    <a:pt x="63538" y="1136942"/>
                  </a:lnTo>
                  <a:lnTo>
                    <a:pt x="64465" y="1135672"/>
                  </a:lnTo>
                  <a:lnTo>
                    <a:pt x="65392" y="1134402"/>
                  </a:lnTo>
                  <a:lnTo>
                    <a:pt x="69164" y="1133132"/>
                  </a:lnTo>
                  <a:lnTo>
                    <a:pt x="72682" y="1130592"/>
                  </a:lnTo>
                  <a:lnTo>
                    <a:pt x="73723" y="1129322"/>
                  </a:lnTo>
                  <a:lnTo>
                    <a:pt x="74752" y="1128052"/>
                  </a:lnTo>
                  <a:lnTo>
                    <a:pt x="76085" y="1128052"/>
                  </a:lnTo>
                  <a:lnTo>
                    <a:pt x="77355" y="1126782"/>
                  </a:lnTo>
                  <a:lnTo>
                    <a:pt x="78486" y="1125512"/>
                  </a:lnTo>
                  <a:lnTo>
                    <a:pt x="79692" y="1125512"/>
                  </a:lnTo>
                  <a:lnTo>
                    <a:pt x="80695" y="1124242"/>
                  </a:lnTo>
                  <a:lnTo>
                    <a:pt x="81508" y="1122972"/>
                  </a:lnTo>
                  <a:lnTo>
                    <a:pt x="83439" y="1121702"/>
                  </a:lnTo>
                  <a:lnTo>
                    <a:pt x="85255" y="1120432"/>
                  </a:lnTo>
                  <a:lnTo>
                    <a:pt x="89331" y="1116622"/>
                  </a:lnTo>
                  <a:lnTo>
                    <a:pt x="91109" y="1114082"/>
                  </a:lnTo>
                  <a:lnTo>
                    <a:pt x="92163" y="1111542"/>
                  </a:lnTo>
                  <a:lnTo>
                    <a:pt x="94246" y="1111542"/>
                  </a:lnTo>
                  <a:lnTo>
                    <a:pt x="95859" y="1110272"/>
                  </a:lnTo>
                  <a:lnTo>
                    <a:pt x="99504" y="1107732"/>
                  </a:lnTo>
                  <a:lnTo>
                    <a:pt x="100368" y="1106462"/>
                  </a:lnTo>
                  <a:lnTo>
                    <a:pt x="101231" y="1105192"/>
                  </a:lnTo>
                  <a:lnTo>
                    <a:pt x="102590" y="1103922"/>
                  </a:lnTo>
                  <a:lnTo>
                    <a:pt x="102857" y="1102652"/>
                  </a:lnTo>
                  <a:lnTo>
                    <a:pt x="103314" y="1102652"/>
                  </a:lnTo>
                  <a:lnTo>
                    <a:pt x="104736" y="1101382"/>
                  </a:lnTo>
                  <a:lnTo>
                    <a:pt x="106248" y="1100112"/>
                  </a:lnTo>
                  <a:lnTo>
                    <a:pt x="108153" y="1098842"/>
                  </a:lnTo>
                  <a:lnTo>
                    <a:pt x="109067" y="1096302"/>
                  </a:lnTo>
                  <a:lnTo>
                    <a:pt x="109308" y="1096302"/>
                  </a:lnTo>
                  <a:lnTo>
                    <a:pt x="111696" y="1095032"/>
                  </a:lnTo>
                  <a:lnTo>
                    <a:pt x="113741" y="1095032"/>
                  </a:lnTo>
                  <a:lnTo>
                    <a:pt x="118960" y="1089952"/>
                  </a:lnTo>
                  <a:lnTo>
                    <a:pt x="118516" y="1086142"/>
                  </a:lnTo>
                  <a:lnTo>
                    <a:pt x="119875" y="1084872"/>
                  </a:lnTo>
                  <a:lnTo>
                    <a:pt x="122580" y="1082332"/>
                  </a:lnTo>
                  <a:lnTo>
                    <a:pt x="125234" y="1082332"/>
                  </a:lnTo>
                  <a:lnTo>
                    <a:pt x="129082" y="1079792"/>
                  </a:lnTo>
                  <a:lnTo>
                    <a:pt x="130327" y="1078522"/>
                  </a:lnTo>
                  <a:lnTo>
                    <a:pt x="131406" y="1077252"/>
                  </a:lnTo>
                  <a:lnTo>
                    <a:pt x="134886" y="1077252"/>
                  </a:lnTo>
                  <a:lnTo>
                    <a:pt x="138366" y="1075982"/>
                  </a:lnTo>
                  <a:lnTo>
                    <a:pt x="142748" y="1072172"/>
                  </a:lnTo>
                  <a:lnTo>
                    <a:pt x="144373" y="1069632"/>
                  </a:lnTo>
                  <a:lnTo>
                    <a:pt x="145999" y="1065822"/>
                  </a:lnTo>
                  <a:lnTo>
                    <a:pt x="146304" y="1065822"/>
                  </a:lnTo>
                  <a:lnTo>
                    <a:pt x="146519" y="1064552"/>
                  </a:lnTo>
                  <a:lnTo>
                    <a:pt x="148005" y="1063282"/>
                  </a:lnTo>
                  <a:lnTo>
                    <a:pt x="149199" y="1062012"/>
                  </a:lnTo>
                  <a:lnTo>
                    <a:pt x="150177" y="1060742"/>
                  </a:lnTo>
                  <a:lnTo>
                    <a:pt x="150698" y="1059472"/>
                  </a:lnTo>
                  <a:lnTo>
                    <a:pt x="151079" y="1059472"/>
                  </a:lnTo>
                  <a:lnTo>
                    <a:pt x="151396" y="1058202"/>
                  </a:lnTo>
                  <a:lnTo>
                    <a:pt x="154597" y="1058202"/>
                  </a:lnTo>
                  <a:lnTo>
                    <a:pt x="160299" y="1056932"/>
                  </a:lnTo>
                  <a:lnTo>
                    <a:pt x="162394" y="1053122"/>
                  </a:lnTo>
                  <a:lnTo>
                    <a:pt x="164350" y="1050582"/>
                  </a:lnTo>
                  <a:lnTo>
                    <a:pt x="166611" y="1048042"/>
                  </a:lnTo>
                  <a:lnTo>
                    <a:pt x="168554" y="1046772"/>
                  </a:lnTo>
                  <a:lnTo>
                    <a:pt x="170141" y="1042962"/>
                  </a:lnTo>
                  <a:lnTo>
                    <a:pt x="170357" y="1042962"/>
                  </a:lnTo>
                  <a:lnTo>
                    <a:pt x="173634" y="1041692"/>
                  </a:lnTo>
                  <a:lnTo>
                    <a:pt x="176110" y="1039152"/>
                  </a:lnTo>
                  <a:lnTo>
                    <a:pt x="180936" y="1035342"/>
                  </a:lnTo>
                  <a:lnTo>
                    <a:pt x="182664" y="1034072"/>
                  </a:lnTo>
                  <a:lnTo>
                    <a:pt x="183807" y="1031532"/>
                  </a:lnTo>
                  <a:lnTo>
                    <a:pt x="185991" y="1030262"/>
                  </a:lnTo>
                  <a:lnTo>
                    <a:pt x="187883" y="1028992"/>
                  </a:lnTo>
                  <a:lnTo>
                    <a:pt x="188633" y="1027722"/>
                  </a:lnTo>
                  <a:lnTo>
                    <a:pt x="190131" y="1025182"/>
                  </a:lnTo>
                  <a:lnTo>
                    <a:pt x="192265" y="1013752"/>
                  </a:lnTo>
                  <a:lnTo>
                    <a:pt x="191376" y="1012482"/>
                  </a:lnTo>
                  <a:lnTo>
                    <a:pt x="190322" y="1009942"/>
                  </a:lnTo>
                  <a:lnTo>
                    <a:pt x="189966" y="1006132"/>
                  </a:lnTo>
                  <a:lnTo>
                    <a:pt x="189344" y="1003592"/>
                  </a:lnTo>
                  <a:lnTo>
                    <a:pt x="186448" y="999782"/>
                  </a:lnTo>
                  <a:lnTo>
                    <a:pt x="185089" y="999782"/>
                  </a:lnTo>
                  <a:lnTo>
                    <a:pt x="184848" y="999566"/>
                  </a:lnTo>
                  <a:lnTo>
                    <a:pt x="184848" y="1018832"/>
                  </a:lnTo>
                  <a:lnTo>
                    <a:pt x="184619" y="1021372"/>
                  </a:lnTo>
                  <a:lnTo>
                    <a:pt x="183997" y="1018832"/>
                  </a:lnTo>
                  <a:lnTo>
                    <a:pt x="184848" y="1018832"/>
                  </a:lnTo>
                  <a:lnTo>
                    <a:pt x="184848" y="999566"/>
                  </a:lnTo>
                  <a:lnTo>
                    <a:pt x="183705" y="998512"/>
                  </a:lnTo>
                  <a:lnTo>
                    <a:pt x="183045" y="997242"/>
                  </a:lnTo>
                  <a:lnTo>
                    <a:pt x="181597" y="995972"/>
                  </a:lnTo>
                  <a:lnTo>
                    <a:pt x="178511" y="993432"/>
                  </a:lnTo>
                  <a:lnTo>
                    <a:pt x="175514" y="990892"/>
                  </a:lnTo>
                  <a:lnTo>
                    <a:pt x="173659" y="989622"/>
                  </a:lnTo>
                  <a:lnTo>
                    <a:pt x="171805" y="988352"/>
                  </a:lnTo>
                  <a:lnTo>
                    <a:pt x="169176" y="987082"/>
                  </a:lnTo>
                  <a:lnTo>
                    <a:pt x="168694" y="985812"/>
                  </a:lnTo>
                  <a:lnTo>
                    <a:pt x="167855" y="983272"/>
                  </a:lnTo>
                  <a:lnTo>
                    <a:pt x="164744" y="980732"/>
                  </a:lnTo>
                  <a:lnTo>
                    <a:pt x="162407" y="979462"/>
                  </a:lnTo>
                  <a:lnTo>
                    <a:pt x="160172" y="978192"/>
                  </a:lnTo>
                  <a:lnTo>
                    <a:pt x="159537" y="978192"/>
                  </a:lnTo>
                  <a:lnTo>
                    <a:pt x="158838" y="976922"/>
                  </a:lnTo>
                  <a:lnTo>
                    <a:pt x="157035" y="974382"/>
                  </a:lnTo>
                  <a:lnTo>
                    <a:pt x="154863" y="971842"/>
                  </a:lnTo>
                  <a:lnTo>
                    <a:pt x="151434" y="969302"/>
                  </a:lnTo>
                  <a:lnTo>
                    <a:pt x="150393" y="969302"/>
                  </a:lnTo>
                  <a:lnTo>
                    <a:pt x="149313" y="968032"/>
                  </a:lnTo>
                  <a:lnTo>
                    <a:pt x="147116" y="968032"/>
                  </a:lnTo>
                  <a:lnTo>
                    <a:pt x="146494" y="966762"/>
                  </a:lnTo>
                  <a:lnTo>
                    <a:pt x="145745" y="965492"/>
                  </a:lnTo>
                  <a:lnTo>
                    <a:pt x="143713" y="962952"/>
                  </a:lnTo>
                  <a:lnTo>
                    <a:pt x="142621" y="962952"/>
                  </a:lnTo>
                  <a:lnTo>
                    <a:pt x="141554" y="961682"/>
                  </a:lnTo>
                  <a:lnTo>
                    <a:pt x="140944" y="961682"/>
                  </a:lnTo>
                  <a:lnTo>
                    <a:pt x="140855" y="961161"/>
                  </a:lnTo>
                  <a:lnTo>
                    <a:pt x="140855" y="989622"/>
                  </a:lnTo>
                  <a:lnTo>
                    <a:pt x="140855" y="990892"/>
                  </a:lnTo>
                  <a:lnTo>
                    <a:pt x="140436" y="989622"/>
                  </a:lnTo>
                  <a:lnTo>
                    <a:pt x="140855" y="989622"/>
                  </a:lnTo>
                  <a:lnTo>
                    <a:pt x="140855" y="961161"/>
                  </a:lnTo>
                  <a:lnTo>
                    <a:pt x="135636" y="952792"/>
                  </a:lnTo>
                  <a:lnTo>
                    <a:pt x="134835" y="951522"/>
                  </a:lnTo>
                  <a:lnTo>
                    <a:pt x="134366" y="950252"/>
                  </a:lnTo>
                  <a:lnTo>
                    <a:pt x="132778" y="947712"/>
                  </a:lnTo>
                  <a:lnTo>
                    <a:pt x="130365" y="946442"/>
                  </a:lnTo>
                  <a:lnTo>
                    <a:pt x="126898" y="945172"/>
                  </a:lnTo>
                  <a:lnTo>
                    <a:pt x="125755" y="945172"/>
                  </a:lnTo>
                  <a:lnTo>
                    <a:pt x="125145" y="943902"/>
                  </a:lnTo>
                  <a:lnTo>
                    <a:pt x="124244" y="941362"/>
                  </a:lnTo>
                  <a:lnTo>
                    <a:pt x="123012" y="940092"/>
                  </a:lnTo>
                  <a:lnTo>
                    <a:pt x="119456" y="937552"/>
                  </a:lnTo>
                  <a:lnTo>
                    <a:pt x="117716" y="937552"/>
                  </a:lnTo>
                  <a:lnTo>
                    <a:pt x="117132" y="936434"/>
                  </a:lnTo>
                  <a:lnTo>
                    <a:pt x="117132" y="937552"/>
                  </a:lnTo>
                  <a:lnTo>
                    <a:pt x="116967" y="936282"/>
                  </a:lnTo>
                  <a:lnTo>
                    <a:pt x="116840" y="937552"/>
                  </a:lnTo>
                  <a:lnTo>
                    <a:pt x="116865" y="936282"/>
                  </a:lnTo>
                  <a:lnTo>
                    <a:pt x="116992" y="936282"/>
                  </a:lnTo>
                  <a:lnTo>
                    <a:pt x="117132" y="937552"/>
                  </a:lnTo>
                  <a:lnTo>
                    <a:pt x="117132" y="936434"/>
                  </a:lnTo>
                  <a:lnTo>
                    <a:pt x="117055" y="936282"/>
                  </a:lnTo>
                  <a:lnTo>
                    <a:pt x="116471" y="935012"/>
                  </a:lnTo>
                  <a:lnTo>
                    <a:pt x="115570" y="933742"/>
                  </a:lnTo>
                  <a:lnTo>
                    <a:pt x="114668" y="932472"/>
                  </a:lnTo>
                  <a:lnTo>
                    <a:pt x="113753" y="929932"/>
                  </a:lnTo>
                  <a:lnTo>
                    <a:pt x="112382" y="928662"/>
                  </a:lnTo>
                  <a:lnTo>
                    <a:pt x="110782" y="927392"/>
                  </a:lnTo>
                  <a:lnTo>
                    <a:pt x="109067" y="922312"/>
                  </a:lnTo>
                  <a:lnTo>
                    <a:pt x="105829" y="919772"/>
                  </a:lnTo>
                  <a:lnTo>
                    <a:pt x="103835" y="919289"/>
                  </a:lnTo>
                  <a:lnTo>
                    <a:pt x="103835" y="947712"/>
                  </a:lnTo>
                  <a:lnTo>
                    <a:pt x="103517" y="950252"/>
                  </a:lnTo>
                  <a:lnTo>
                    <a:pt x="103416" y="948982"/>
                  </a:lnTo>
                  <a:lnTo>
                    <a:pt x="103835" y="947712"/>
                  </a:lnTo>
                  <a:lnTo>
                    <a:pt x="103835" y="919289"/>
                  </a:lnTo>
                  <a:lnTo>
                    <a:pt x="100711" y="918502"/>
                  </a:lnTo>
                  <a:lnTo>
                    <a:pt x="99885" y="915962"/>
                  </a:lnTo>
                  <a:lnTo>
                    <a:pt x="98704" y="914692"/>
                  </a:lnTo>
                  <a:lnTo>
                    <a:pt x="97116" y="912152"/>
                  </a:lnTo>
                  <a:lnTo>
                    <a:pt x="95770" y="910882"/>
                  </a:lnTo>
                  <a:lnTo>
                    <a:pt x="94107" y="909612"/>
                  </a:lnTo>
                  <a:lnTo>
                    <a:pt x="92240" y="908342"/>
                  </a:lnTo>
                  <a:lnTo>
                    <a:pt x="91592" y="907072"/>
                  </a:lnTo>
                  <a:lnTo>
                    <a:pt x="89611" y="904532"/>
                  </a:lnTo>
                  <a:lnTo>
                    <a:pt x="89090" y="904189"/>
                  </a:lnTo>
                  <a:lnTo>
                    <a:pt x="89090" y="931202"/>
                  </a:lnTo>
                  <a:lnTo>
                    <a:pt x="88328" y="932472"/>
                  </a:lnTo>
                  <a:lnTo>
                    <a:pt x="87350" y="932472"/>
                  </a:lnTo>
                  <a:lnTo>
                    <a:pt x="87388" y="933742"/>
                  </a:lnTo>
                  <a:lnTo>
                    <a:pt x="87350" y="932472"/>
                  </a:lnTo>
                  <a:lnTo>
                    <a:pt x="86766" y="932472"/>
                  </a:lnTo>
                  <a:lnTo>
                    <a:pt x="89090" y="931202"/>
                  </a:lnTo>
                  <a:lnTo>
                    <a:pt x="89090" y="904189"/>
                  </a:lnTo>
                  <a:lnTo>
                    <a:pt x="87731" y="903262"/>
                  </a:lnTo>
                  <a:lnTo>
                    <a:pt x="85661" y="903262"/>
                  </a:lnTo>
                  <a:lnTo>
                    <a:pt x="85166" y="901992"/>
                  </a:lnTo>
                  <a:lnTo>
                    <a:pt x="84162" y="900722"/>
                  </a:lnTo>
                  <a:lnTo>
                    <a:pt x="83312" y="900722"/>
                  </a:lnTo>
                  <a:lnTo>
                    <a:pt x="82397" y="899452"/>
                  </a:lnTo>
                  <a:lnTo>
                    <a:pt x="81775" y="896912"/>
                  </a:lnTo>
                  <a:lnTo>
                    <a:pt x="80810" y="895642"/>
                  </a:lnTo>
                  <a:lnTo>
                    <a:pt x="77876" y="893102"/>
                  </a:lnTo>
                  <a:lnTo>
                    <a:pt x="75869" y="891832"/>
                  </a:lnTo>
                  <a:lnTo>
                    <a:pt x="73926" y="890562"/>
                  </a:lnTo>
                  <a:lnTo>
                    <a:pt x="73647" y="890562"/>
                  </a:lnTo>
                  <a:lnTo>
                    <a:pt x="73253" y="889292"/>
                  </a:lnTo>
                  <a:lnTo>
                    <a:pt x="72745" y="888022"/>
                  </a:lnTo>
                  <a:lnTo>
                    <a:pt x="71335" y="886752"/>
                  </a:lnTo>
                  <a:lnTo>
                    <a:pt x="69621" y="884212"/>
                  </a:lnTo>
                  <a:lnTo>
                    <a:pt x="70764" y="884212"/>
                  </a:lnTo>
                  <a:lnTo>
                    <a:pt x="74053" y="882942"/>
                  </a:lnTo>
                  <a:lnTo>
                    <a:pt x="76758" y="881672"/>
                  </a:lnTo>
                  <a:lnTo>
                    <a:pt x="78486" y="881672"/>
                  </a:lnTo>
                  <a:lnTo>
                    <a:pt x="79298" y="880402"/>
                  </a:lnTo>
                  <a:lnTo>
                    <a:pt x="81661" y="881672"/>
                  </a:lnTo>
                  <a:lnTo>
                    <a:pt x="84201" y="882942"/>
                  </a:lnTo>
                  <a:lnTo>
                    <a:pt x="94462" y="882942"/>
                  </a:lnTo>
                  <a:lnTo>
                    <a:pt x="96685" y="884212"/>
                  </a:lnTo>
                  <a:lnTo>
                    <a:pt x="105219" y="884212"/>
                  </a:lnTo>
                  <a:lnTo>
                    <a:pt x="107619" y="882942"/>
                  </a:lnTo>
                  <a:lnTo>
                    <a:pt x="108839" y="882942"/>
                  </a:lnTo>
                  <a:lnTo>
                    <a:pt x="111328" y="884212"/>
                  </a:lnTo>
                  <a:lnTo>
                    <a:pt x="114236" y="884212"/>
                  </a:lnTo>
                  <a:lnTo>
                    <a:pt x="115150" y="885482"/>
                  </a:lnTo>
                  <a:lnTo>
                    <a:pt x="116205" y="886752"/>
                  </a:lnTo>
                  <a:lnTo>
                    <a:pt x="119697" y="888022"/>
                  </a:lnTo>
                  <a:lnTo>
                    <a:pt x="122580" y="889292"/>
                  </a:lnTo>
                  <a:lnTo>
                    <a:pt x="125323" y="889292"/>
                  </a:lnTo>
                  <a:lnTo>
                    <a:pt x="127444" y="890562"/>
                  </a:lnTo>
                  <a:lnTo>
                    <a:pt x="129895" y="891832"/>
                  </a:lnTo>
                  <a:lnTo>
                    <a:pt x="134518" y="893102"/>
                  </a:lnTo>
                  <a:lnTo>
                    <a:pt x="136194" y="893102"/>
                  </a:lnTo>
                  <a:lnTo>
                    <a:pt x="137922" y="894372"/>
                  </a:lnTo>
                  <a:lnTo>
                    <a:pt x="139153" y="895642"/>
                  </a:lnTo>
                  <a:lnTo>
                    <a:pt x="140703" y="896912"/>
                  </a:lnTo>
                  <a:lnTo>
                    <a:pt x="142557" y="898182"/>
                  </a:lnTo>
                  <a:lnTo>
                    <a:pt x="143713" y="898182"/>
                  </a:lnTo>
                  <a:lnTo>
                    <a:pt x="144907" y="899452"/>
                  </a:lnTo>
                  <a:lnTo>
                    <a:pt x="145326" y="899452"/>
                  </a:lnTo>
                  <a:lnTo>
                    <a:pt x="148094" y="900722"/>
                  </a:lnTo>
                  <a:lnTo>
                    <a:pt x="148513" y="900722"/>
                  </a:lnTo>
                  <a:lnTo>
                    <a:pt x="149123" y="901992"/>
                  </a:lnTo>
                  <a:lnTo>
                    <a:pt x="149250" y="901992"/>
                  </a:lnTo>
                  <a:lnTo>
                    <a:pt x="150571" y="904532"/>
                  </a:lnTo>
                  <a:lnTo>
                    <a:pt x="152781" y="905802"/>
                  </a:lnTo>
                  <a:lnTo>
                    <a:pt x="154330" y="907072"/>
                  </a:lnTo>
                  <a:lnTo>
                    <a:pt x="156006" y="908342"/>
                  </a:lnTo>
                  <a:lnTo>
                    <a:pt x="157264" y="909612"/>
                  </a:lnTo>
                  <a:lnTo>
                    <a:pt x="159016" y="910882"/>
                  </a:lnTo>
                  <a:lnTo>
                    <a:pt x="163156" y="914692"/>
                  </a:lnTo>
                  <a:lnTo>
                    <a:pt x="165049" y="917232"/>
                  </a:lnTo>
                  <a:lnTo>
                    <a:pt x="168148" y="918502"/>
                  </a:lnTo>
                  <a:lnTo>
                    <a:pt x="169087" y="918502"/>
                  </a:lnTo>
                  <a:lnTo>
                    <a:pt x="169735" y="922312"/>
                  </a:lnTo>
                  <a:lnTo>
                    <a:pt x="171119" y="924852"/>
                  </a:lnTo>
                  <a:lnTo>
                    <a:pt x="175907" y="927392"/>
                  </a:lnTo>
                  <a:lnTo>
                    <a:pt x="179793" y="927392"/>
                  </a:lnTo>
                  <a:lnTo>
                    <a:pt x="180721" y="928662"/>
                  </a:lnTo>
                  <a:lnTo>
                    <a:pt x="181889" y="931202"/>
                  </a:lnTo>
                  <a:lnTo>
                    <a:pt x="185483" y="935012"/>
                  </a:lnTo>
                  <a:lnTo>
                    <a:pt x="188112" y="937552"/>
                  </a:lnTo>
                  <a:lnTo>
                    <a:pt x="190792" y="938822"/>
                  </a:lnTo>
                  <a:lnTo>
                    <a:pt x="191135" y="942632"/>
                  </a:lnTo>
                  <a:lnTo>
                    <a:pt x="192938" y="945172"/>
                  </a:lnTo>
                  <a:lnTo>
                    <a:pt x="197485" y="948982"/>
                  </a:lnTo>
                  <a:lnTo>
                    <a:pt x="199567" y="950252"/>
                  </a:lnTo>
                  <a:lnTo>
                    <a:pt x="201815" y="950252"/>
                  </a:lnTo>
                  <a:lnTo>
                    <a:pt x="202196" y="952792"/>
                  </a:lnTo>
                  <a:lnTo>
                    <a:pt x="203454" y="955332"/>
                  </a:lnTo>
                  <a:lnTo>
                    <a:pt x="206971" y="959142"/>
                  </a:lnTo>
                  <a:lnTo>
                    <a:pt x="208838" y="960412"/>
                  </a:lnTo>
                  <a:lnTo>
                    <a:pt x="210832" y="960412"/>
                  </a:lnTo>
                  <a:lnTo>
                    <a:pt x="211493" y="961682"/>
                  </a:lnTo>
                  <a:lnTo>
                    <a:pt x="212293" y="962952"/>
                  </a:lnTo>
                  <a:lnTo>
                    <a:pt x="214731" y="965492"/>
                  </a:lnTo>
                  <a:lnTo>
                    <a:pt x="216192" y="966762"/>
                  </a:lnTo>
                  <a:lnTo>
                    <a:pt x="217906" y="968032"/>
                  </a:lnTo>
                  <a:lnTo>
                    <a:pt x="218287" y="968032"/>
                  </a:lnTo>
                  <a:lnTo>
                    <a:pt x="218719" y="969302"/>
                  </a:lnTo>
                  <a:lnTo>
                    <a:pt x="219240" y="969302"/>
                  </a:lnTo>
                  <a:lnTo>
                    <a:pt x="220954" y="971842"/>
                  </a:lnTo>
                  <a:lnTo>
                    <a:pt x="223037" y="973112"/>
                  </a:lnTo>
                  <a:lnTo>
                    <a:pt x="225336" y="974382"/>
                  </a:lnTo>
                  <a:lnTo>
                    <a:pt x="225818" y="975652"/>
                  </a:lnTo>
                  <a:lnTo>
                    <a:pt x="226542" y="976922"/>
                  </a:lnTo>
                  <a:lnTo>
                    <a:pt x="229539" y="980732"/>
                  </a:lnTo>
                  <a:lnTo>
                    <a:pt x="232181" y="982002"/>
                  </a:lnTo>
                  <a:lnTo>
                    <a:pt x="235229" y="983272"/>
                  </a:lnTo>
                  <a:lnTo>
                    <a:pt x="236054" y="984542"/>
                  </a:lnTo>
                  <a:lnTo>
                    <a:pt x="237261" y="987082"/>
                  </a:lnTo>
                  <a:lnTo>
                    <a:pt x="241071" y="992162"/>
                  </a:lnTo>
                  <a:lnTo>
                    <a:pt x="244017" y="993432"/>
                  </a:lnTo>
                  <a:lnTo>
                    <a:pt x="247319" y="993432"/>
                  </a:lnTo>
                  <a:lnTo>
                    <a:pt x="247561" y="994702"/>
                  </a:lnTo>
                  <a:lnTo>
                    <a:pt x="249440" y="997242"/>
                  </a:lnTo>
                  <a:lnTo>
                    <a:pt x="250456" y="998512"/>
                  </a:lnTo>
                  <a:lnTo>
                    <a:pt x="251345" y="1001052"/>
                  </a:lnTo>
                  <a:lnTo>
                    <a:pt x="253987" y="1004862"/>
                  </a:lnTo>
                  <a:lnTo>
                    <a:pt x="256552" y="1007402"/>
                  </a:lnTo>
                  <a:lnTo>
                    <a:pt x="256552" y="965060"/>
                  </a:lnTo>
                  <a:lnTo>
                    <a:pt x="256120" y="964222"/>
                  </a:lnTo>
                  <a:lnTo>
                    <a:pt x="252768" y="961682"/>
                  </a:lnTo>
                  <a:lnTo>
                    <a:pt x="250888" y="960412"/>
                  </a:lnTo>
                  <a:lnTo>
                    <a:pt x="249656" y="959662"/>
                  </a:lnTo>
                  <a:lnTo>
                    <a:pt x="249656" y="968032"/>
                  </a:lnTo>
                  <a:lnTo>
                    <a:pt x="249656" y="969302"/>
                  </a:lnTo>
                  <a:lnTo>
                    <a:pt x="247256" y="969302"/>
                  </a:lnTo>
                  <a:lnTo>
                    <a:pt x="247802" y="968032"/>
                  </a:lnTo>
                  <a:lnTo>
                    <a:pt x="249656" y="968032"/>
                  </a:lnTo>
                  <a:lnTo>
                    <a:pt x="249656" y="959662"/>
                  </a:lnTo>
                  <a:lnTo>
                    <a:pt x="248805" y="959142"/>
                  </a:lnTo>
                  <a:lnTo>
                    <a:pt x="247942" y="957872"/>
                  </a:lnTo>
                  <a:lnTo>
                    <a:pt x="246761" y="955332"/>
                  </a:lnTo>
                  <a:lnTo>
                    <a:pt x="245262" y="955332"/>
                  </a:lnTo>
                  <a:lnTo>
                    <a:pt x="244005" y="954062"/>
                  </a:lnTo>
                  <a:lnTo>
                    <a:pt x="243103" y="952792"/>
                  </a:lnTo>
                  <a:lnTo>
                    <a:pt x="239852" y="952792"/>
                  </a:lnTo>
                  <a:lnTo>
                    <a:pt x="239293" y="950252"/>
                  </a:lnTo>
                  <a:lnTo>
                    <a:pt x="238455" y="948982"/>
                  </a:lnTo>
                  <a:lnTo>
                    <a:pt x="235585" y="946442"/>
                  </a:lnTo>
                  <a:lnTo>
                    <a:pt x="233222" y="945172"/>
                  </a:lnTo>
                  <a:lnTo>
                    <a:pt x="230962" y="945172"/>
                  </a:lnTo>
                  <a:lnTo>
                    <a:pt x="230212" y="942632"/>
                  </a:lnTo>
                  <a:lnTo>
                    <a:pt x="229031" y="941362"/>
                  </a:lnTo>
                  <a:lnTo>
                    <a:pt x="226314" y="938822"/>
                  </a:lnTo>
                  <a:lnTo>
                    <a:pt x="225513" y="938822"/>
                  </a:lnTo>
                  <a:lnTo>
                    <a:pt x="224701" y="937552"/>
                  </a:lnTo>
                  <a:lnTo>
                    <a:pt x="223329" y="935012"/>
                  </a:lnTo>
                  <a:lnTo>
                    <a:pt x="221322" y="933742"/>
                  </a:lnTo>
                  <a:lnTo>
                    <a:pt x="217182" y="928662"/>
                  </a:lnTo>
                  <a:lnTo>
                    <a:pt x="214998" y="927392"/>
                  </a:lnTo>
                  <a:lnTo>
                    <a:pt x="212394" y="926122"/>
                  </a:lnTo>
                  <a:lnTo>
                    <a:pt x="211429" y="924852"/>
                  </a:lnTo>
                  <a:lnTo>
                    <a:pt x="210185" y="923582"/>
                  </a:lnTo>
                  <a:lnTo>
                    <a:pt x="205994" y="921042"/>
                  </a:lnTo>
                  <a:lnTo>
                    <a:pt x="203187" y="918502"/>
                  </a:lnTo>
                  <a:lnTo>
                    <a:pt x="200418" y="917232"/>
                  </a:lnTo>
                  <a:lnTo>
                    <a:pt x="198767" y="914692"/>
                  </a:lnTo>
                  <a:lnTo>
                    <a:pt x="197827" y="913422"/>
                  </a:lnTo>
                  <a:lnTo>
                    <a:pt x="197485" y="912152"/>
                  </a:lnTo>
                  <a:lnTo>
                    <a:pt x="196253" y="909612"/>
                  </a:lnTo>
                  <a:lnTo>
                    <a:pt x="193344" y="905802"/>
                  </a:lnTo>
                  <a:lnTo>
                    <a:pt x="190893" y="904532"/>
                  </a:lnTo>
                  <a:lnTo>
                    <a:pt x="188099" y="904532"/>
                  </a:lnTo>
                  <a:lnTo>
                    <a:pt x="187401" y="903528"/>
                  </a:lnTo>
                  <a:lnTo>
                    <a:pt x="187401" y="926122"/>
                  </a:lnTo>
                  <a:lnTo>
                    <a:pt x="187223" y="927392"/>
                  </a:lnTo>
                  <a:lnTo>
                    <a:pt x="186080" y="927392"/>
                  </a:lnTo>
                  <a:lnTo>
                    <a:pt x="187401" y="926122"/>
                  </a:lnTo>
                  <a:lnTo>
                    <a:pt x="187401" y="903528"/>
                  </a:lnTo>
                  <a:lnTo>
                    <a:pt x="187223" y="903262"/>
                  </a:lnTo>
                  <a:lnTo>
                    <a:pt x="186067" y="901992"/>
                  </a:lnTo>
                  <a:lnTo>
                    <a:pt x="182499" y="899452"/>
                  </a:lnTo>
                  <a:lnTo>
                    <a:pt x="179870" y="898182"/>
                  </a:lnTo>
                  <a:lnTo>
                    <a:pt x="177507" y="898182"/>
                  </a:lnTo>
                  <a:lnTo>
                    <a:pt x="176606" y="896912"/>
                  </a:lnTo>
                  <a:lnTo>
                    <a:pt x="170205" y="886752"/>
                  </a:lnTo>
                  <a:lnTo>
                    <a:pt x="168313" y="886752"/>
                  </a:lnTo>
                  <a:lnTo>
                    <a:pt x="167347" y="884212"/>
                  </a:lnTo>
                  <a:lnTo>
                    <a:pt x="166179" y="881672"/>
                  </a:lnTo>
                  <a:lnTo>
                    <a:pt x="165100" y="880402"/>
                  </a:lnTo>
                  <a:lnTo>
                    <a:pt x="164020" y="879132"/>
                  </a:lnTo>
                  <a:lnTo>
                    <a:pt x="161201" y="877862"/>
                  </a:lnTo>
                  <a:lnTo>
                    <a:pt x="157873" y="876592"/>
                  </a:lnTo>
                  <a:lnTo>
                    <a:pt x="157632" y="876592"/>
                  </a:lnTo>
                  <a:lnTo>
                    <a:pt x="155714" y="872782"/>
                  </a:lnTo>
                  <a:lnTo>
                    <a:pt x="152819" y="870242"/>
                  </a:lnTo>
                  <a:lnTo>
                    <a:pt x="147434" y="867702"/>
                  </a:lnTo>
                  <a:lnTo>
                    <a:pt x="145478" y="866965"/>
                  </a:lnTo>
                  <a:lnTo>
                    <a:pt x="145478" y="895642"/>
                  </a:lnTo>
                  <a:lnTo>
                    <a:pt x="145376" y="894372"/>
                  </a:lnTo>
                  <a:lnTo>
                    <a:pt x="145478" y="895642"/>
                  </a:lnTo>
                  <a:lnTo>
                    <a:pt x="145478" y="866965"/>
                  </a:lnTo>
                  <a:lnTo>
                    <a:pt x="144081" y="866432"/>
                  </a:lnTo>
                  <a:lnTo>
                    <a:pt x="140855" y="867702"/>
                  </a:lnTo>
                  <a:lnTo>
                    <a:pt x="139242" y="865162"/>
                  </a:lnTo>
                  <a:lnTo>
                    <a:pt x="137287" y="863892"/>
                  </a:lnTo>
                  <a:lnTo>
                    <a:pt x="131140" y="863892"/>
                  </a:lnTo>
                  <a:lnTo>
                    <a:pt x="130149" y="862622"/>
                  </a:lnTo>
                  <a:lnTo>
                    <a:pt x="128981" y="861352"/>
                  </a:lnTo>
                  <a:lnTo>
                    <a:pt x="124434" y="858812"/>
                  </a:lnTo>
                  <a:lnTo>
                    <a:pt x="121208" y="857542"/>
                  </a:lnTo>
                  <a:lnTo>
                    <a:pt x="117716" y="858812"/>
                  </a:lnTo>
                  <a:lnTo>
                    <a:pt x="105549" y="858812"/>
                  </a:lnTo>
                  <a:lnTo>
                    <a:pt x="103276" y="857542"/>
                  </a:lnTo>
                  <a:lnTo>
                    <a:pt x="100457" y="856272"/>
                  </a:lnTo>
                  <a:lnTo>
                    <a:pt x="95440" y="856272"/>
                  </a:lnTo>
                  <a:lnTo>
                    <a:pt x="91363" y="857542"/>
                  </a:lnTo>
                  <a:lnTo>
                    <a:pt x="90424" y="858812"/>
                  </a:lnTo>
                  <a:lnTo>
                    <a:pt x="89395" y="858812"/>
                  </a:lnTo>
                  <a:lnTo>
                    <a:pt x="88138" y="857542"/>
                  </a:lnTo>
                  <a:lnTo>
                    <a:pt x="86766" y="856272"/>
                  </a:lnTo>
                  <a:lnTo>
                    <a:pt x="77901" y="856272"/>
                  </a:lnTo>
                  <a:lnTo>
                    <a:pt x="76962" y="855002"/>
                  </a:lnTo>
                  <a:lnTo>
                    <a:pt x="71386" y="855002"/>
                  </a:lnTo>
                  <a:lnTo>
                    <a:pt x="68948" y="856272"/>
                  </a:lnTo>
                  <a:lnTo>
                    <a:pt x="68199" y="855002"/>
                  </a:lnTo>
                  <a:lnTo>
                    <a:pt x="62865" y="855002"/>
                  </a:lnTo>
                  <a:lnTo>
                    <a:pt x="59055" y="856272"/>
                  </a:lnTo>
                  <a:lnTo>
                    <a:pt x="56045" y="858812"/>
                  </a:lnTo>
                  <a:lnTo>
                    <a:pt x="53124" y="858812"/>
                  </a:lnTo>
                  <a:lnTo>
                    <a:pt x="52273" y="860082"/>
                  </a:lnTo>
                  <a:lnTo>
                    <a:pt x="51714" y="860082"/>
                  </a:lnTo>
                  <a:lnTo>
                    <a:pt x="50698" y="859332"/>
                  </a:lnTo>
                  <a:lnTo>
                    <a:pt x="50698" y="896912"/>
                  </a:lnTo>
                  <a:lnTo>
                    <a:pt x="50584" y="895642"/>
                  </a:lnTo>
                  <a:lnTo>
                    <a:pt x="50698" y="896912"/>
                  </a:lnTo>
                  <a:lnTo>
                    <a:pt x="50698" y="859332"/>
                  </a:lnTo>
                  <a:lnTo>
                    <a:pt x="49999" y="858812"/>
                  </a:lnTo>
                  <a:lnTo>
                    <a:pt x="48018" y="857542"/>
                  </a:lnTo>
                  <a:lnTo>
                    <a:pt x="43103" y="856272"/>
                  </a:lnTo>
                  <a:lnTo>
                    <a:pt x="40640" y="857542"/>
                  </a:lnTo>
                  <a:lnTo>
                    <a:pt x="37579" y="858812"/>
                  </a:lnTo>
                  <a:lnTo>
                    <a:pt x="36944" y="860082"/>
                  </a:lnTo>
                  <a:lnTo>
                    <a:pt x="35826" y="860082"/>
                  </a:lnTo>
                  <a:lnTo>
                    <a:pt x="29667" y="861352"/>
                  </a:lnTo>
                  <a:lnTo>
                    <a:pt x="25641" y="865162"/>
                  </a:lnTo>
                  <a:lnTo>
                    <a:pt x="25044" y="871512"/>
                  </a:lnTo>
                  <a:lnTo>
                    <a:pt x="29171" y="876592"/>
                  </a:lnTo>
                  <a:lnTo>
                    <a:pt x="30454" y="876592"/>
                  </a:lnTo>
                  <a:lnTo>
                    <a:pt x="31330" y="877862"/>
                  </a:lnTo>
                  <a:lnTo>
                    <a:pt x="32842" y="879132"/>
                  </a:lnTo>
                  <a:lnTo>
                    <a:pt x="37922" y="884212"/>
                  </a:lnTo>
                  <a:lnTo>
                    <a:pt x="37490" y="886752"/>
                  </a:lnTo>
                  <a:lnTo>
                    <a:pt x="37477" y="888022"/>
                  </a:lnTo>
                  <a:lnTo>
                    <a:pt x="40335" y="893102"/>
                  </a:lnTo>
                  <a:lnTo>
                    <a:pt x="42710" y="895642"/>
                  </a:lnTo>
                  <a:lnTo>
                    <a:pt x="45186" y="895642"/>
                  </a:lnTo>
                  <a:lnTo>
                    <a:pt x="46139" y="896912"/>
                  </a:lnTo>
                  <a:lnTo>
                    <a:pt x="47409" y="898182"/>
                  </a:lnTo>
                  <a:lnTo>
                    <a:pt x="49809" y="900722"/>
                  </a:lnTo>
                  <a:lnTo>
                    <a:pt x="50634" y="900722"/>
                  </a:lnTo>
                  <a:lnTo>
                    <a:pt x="51473" y="901992"/>
                  </a:lnTo>
                  <a:lnTo>
                    <a:pt x="52336" y="904532"/>
                  </a:lnTo>
                  <a:lnTo>
                    <a:pt x="53873" y="905802"/>
                  </a:lnTo>
                  <a:lnTo>
                    <a:pt x="57886" y="910882"/>
                  </a:lnTo>
                  <a:lnTo>
                    <a:pt x="59715" y="912152"/>
                  </a:lnTo>
                  <a:lnTo>
                    <a:pt x="60223" y="913422"/>
                  </a:lnTo>
                  <a:lnTo>
                    <a:pt x="61607" y="915962"/>
                  </a:lnTo>
                  <a:lnTo>
                    <a:pt x="63068" y="917232"/>
                  </a:lnTo>
                  <a:lnTo>
                    <a:pt x="64668" y="918502"/>
                  </a:lnTo>
                  <a:lnTo>
                    <a:pt x="65303" y="919772"/>
                  </a:lnTo>
                  <a:lnTo>
                    <a:pt x="65100" y="919772"/>
                  </a:lnTo>
                  <a:lnTo>
                    <a:pt x="66332" y="921042"/>
                  </a:lnTo>
                  <a:lnTo>
                    <a:pt x="67830" y="923582"/>
                  </a:lnTo>
                  <a:lnTo>
                    <a:pt x="70218" y="924852"/>
                  </a:lnTo>
                  <a:lnTo>
                    <a:pt x="70929" y="926122"/>
                  </a:lnTo>
                  <a:lnTo>
                    <a:pt x="72097" y="928662"/>
                  </a:lnTo>
                  <a:lnTo>
                    <a:pt x="75438" y="931202"/>
                  </a:lnTo>
                  <a:lnTo>
                    <a:pt x="76987" y="931202"/>
                  </a:lnTo>
                  <a:lnTo>
                    <a:pt x="78625" y="932472"/>
                  </a:lnTo>
                  <a:lnTo>
                    <a:pt x="79171" y="933742"/>
                  </a:lnTo>
                  <a:lnTo>
                    <a:pt x="80073" y="935012"/>
                  </a:lnTo>
                  <a:lnTo>
                    <a:pt x="83680" y="938822"/>
                  </a:lnTo>
                  <a:lnTo>
                    <a:pt x="86220" y="940092"/>
                  </a:lnTo>
                  <a:lnTo>
                    <a:pt x="88900" y="940092"/>
                  </a:lnTo>
                  <a:lnTo>
                    <a:pt x="89281" y="941362"/>
                  </a:lnTo>
                  <a:lnTo>
                    <a:pt x="89496" y="941362"/>
                  </a:lnTo>
                  <a:lnTo>
                    <a:pt x="90843" y="943902"/>
                  </a:lnTo>
                  <a:lnTo>
                    <a:pt x="92849" y="945172"/>
                  </a:lnTo>
                  <a:lnTo>
                    <a:pt x="95161" y="946442"/>
                  </a:lnTo>
                  <a:lnTo>
                    <a:pt x="96520" y="947712"/>
                  </a:lnTo>
                  <a:lnTo>
                    <a:pt x="96647" y="947712"/>
                  </a:lnTo>
                  <a:lnTo>
                    <a:pt x="96647" y="948982"/>
                  </a:lnTo>
                  <a:lnTo>
                    <a:pt x="100152" y="951522"/>
                  </a:lnTo>
                  <a:lnTo>
                    <a:pt x="101777" y="954062"/>
                  </a:lnTo>
                  <a:lnTo>
                    <a:pt x="102616" y="955332"/>
                  </a:lnTo>
                  <a:lnTo>
                    <a:pt x="103479" y="955332"/>
                  </a:lnTo>
                  <a:lnTo>
                    <a:pt x="104101" y="959142"/>
                  </a:lnTo>
                  <a:lnTo>
                    <a:pt x="106184" y="961682"/>
                  </a:lnTo>
                  <a:lnTo>
                    <a:pt x="111582" y="966762"/>
                  </a:lnTo>
                  <a:lnTo>
                    <a:pt x="114261" y="968032"/>
                  </a:lnTo>
                  <a:lnTo>
                    <a:pt x="117500" y="969302"/>
                  </a:lnTo>
                  <a:lnTo>
                    <a:pt x="118897" y="969302"/>
                  </a:lnTo>
                  <a:lnTo>
                    <a:pt x="119354" y="971842"/>
                  </a:lnTo>
                  <a:lnTo>
                    <a:pt x="120040" y="973112"/>
                  </a:lnTo>
                  <a:lnTo>
                    <a:pt x="122580" y="976922"/>
                  </a:lnTo>
                  <a:lnTo>
                    <a:pt x="124002" y="979462"/>
                  </a:lnTo>
                  <a:lnTo>
                    <a:pt x="126580" y="980732"/>
                  </a:lnTo>
                  <a:lnTo>
                    <a:pt x="127304" y="982002"/>
                  </a:lnTo>
                  <a:lnTo>
                    <a:pt x="127596" y="982002"/>
                  </a:lnTo>
                  <a:lnTo>
                    <a:pt x="128816" y="984542"/>
                  </a:lnTo>
                  <a:lnTo>
                    <a:pt x="130302" y="985812"/>
                  </a:lnTo>
                  <a:lnTo>
                    <a:pt x="133083" y="987082"/>
                  </a:lnTo>
                  <a:lnTo>
                    <a:pt x="137464" y="989622"/>
                  </a:lnTo>
                  <a:lnTo>
                    <a:pt x="136144" y="988352"/>
                  </a:lnTo>
                  <a:lnTo>
                    <a:pt x="136893" y="988352"/>
                  </a:lnTo>
                  <a:lnTo>
                    <a:pt x="139204" y="989444"/>
                  </a:lnTo>
                  <a:lnTo>
                    <a:pt x="139141" y="988352"/>
                  </a:lnTo>
                  <a:lnTo>
                    <a:pt x="139433" y="989558"/>
                  </a:lnTo>
                  <a:lnTo>
                    <a:pt x="139560" y="989622"/>
                  </a:lnTo>
                  <a:lnTo>
                    <a:pt x="140093" y="990892"/>
                  </a:lnTo>
                  <a:lnTo>
                    <a:pt x="141236" y="993432"/>
                  </a:lnTo>
                  <a:lnTo>
                    <a:pt x="142811" y="994702"/>
                  </a:lnTo>
                  <a:lnTo>
                    <a:pt x="145567" y="997242"/>
                  </a:lnTo>
                  <a:lnTo>
                    <a:pt x="147027" y="997242"/>
                  </a:lnTo>
                  <a:lnTo>
                    <a:pt x="147231" y="998512"/>
                  </a:lnTo>
                  <a:lnTo>
                    <a:pt x="147637" y="999782"/>
                  </a:lnTo>
                  <a:lnTo>
                    <a:pt x="150685" y="1004862"/>
                  </a:lnTo>
                  <a:lnTo>
                    <a:pt x="154025" y="1006132"/>
                  </a:lnTo>
                  <a:lnTo>
                    <a:pt x="157734" y="1007402"/>
                  </a:lnTo>
                  <a:lnTo>
                    <a:pt x="158153" y="1007402"/>
                  </a:lnTo>
                  <a:lnTo>
                    <a:pt x="160959" y="1008672"/>
                  </a:lnTo>
                  <a:lnTo>
                    <a:pt x="160807" y="1008672"/>
                  </a:lnTo>
                  <a:lnTo>
                    <a:pt x="162128" y="1009942"/>
                  </a:lnTo>
                  <a:lnTo>
                    <a:pt x="163576" y="1011212"/>
                  </a:lnTo>
                  <a:lnTo>
                    <a:pt x="164477" y="1011212"/>
                  </a:lnTo>
                  <a:lnTo>
                    <a:pt x="164706" y="1012482"/>
                  </a:lnTo>
                  <a:lnTo>
                    <a:pt x="162636" y="1013752"/>
                  </a:lnTo>
                  <a:lnTo>
                    <a:pt x="162471" y="1014285"/>
                  </a:lnTo>
                  <a:lnTo>
                    <a:pt x="162471" y="1027722"/>
                  </a:lnTo>
                  <a:lnTo>
                    <a:pt x="161607" y="1027722"/>
                  </a:lnTo>
                  <a:lnTo>
                    <a:pt x="161848" y="1025182"/>
                  </a:lnTo>
                  <a:lnTo>
                    <a:pt x="162471" y="1027722"/>
                  </a:lnTo>
                  <a:lnTo>
                    <a:pt x="162471" y="1014285"/>
                  </a:lnTo>
                  <a:lnTo>
                    <a:pt x="161429" y="1017562"/>
                  </a:lnTo>
                  <a:lnTo>
                    <a:pt x="161226" y="1020102"/>
                  </a:lnTo>
                  <a:lnTo>
                    <a:pt x="159410" y="1020102"/>
                  </a:lnTo>
                  <a:lnTo>
                    <a:pt x="157581" y="1021372"/>
                  </a:lnTo>
                  <a:lnTo>
                    <a:pt x="152222" y="1023912"/>
                  </a:lnTo>
                  <a:lnTo>
                    <a:pt x="150812" y="1027722"/>
                  </a:lnTo>
                  <a:lnTo>
                    <a:pt x="150088" y="1031532"/>
                  </a:lnTo>
                  <a:lnTo>
                    <a:pt x="149796" y="1032802"/>
                  </a:lnTo>
                  <a:lnTo>
                    <a:pt x="148907" y="1032802"/>
                  </a:lnTo>
                  <a:lnTo>
                    <a:pt x="148043" y="1034072"/>
                  </a:lnTo>
                  <a:lnTo>
                    <a:pt x="144005" y="1034072"/>
                  </a:lnTo>
                  <a:lnTo>
                    <a:pt x="141084" y="1036612"/>
                  </a:lnTo>
                  <a:lnTo>
                    <a:pt x="135851" y="1039152"/>
                  </a:lnTo>
                  <a:lnTo>
                    <a:pt x="134251" y="1041692"/>
                  </a:lnTo>
                  <a:lnTo>
                    <a:pt x="132067" y="1044232"/>
                  </a:lnTo>
                  <a:lnTo>
                    <a:pt x="131635" y="1045502"/>
                  </a:lnTo>
                  <a:lnTo>
                    <a:pt x="130860" y="1045502"/>
                  </a:lnTo>
                  <a:lnTo>
                    <a:pt x="128587" y="1046772"/>
                  </a:lnTo>
                  <a:lnTo>
                    <a:pt x="126911" y="1049312"/>
                  </a:lnTo>
                  <a:lnTo>
                    <a:pt x="125412" y="1051852"/>
                  </a:lnTo>
                  <a:lnTo>
                    <a:pt x="123761" y="1051852"/>
                  </a:lnTo>
                  <a:lnTo>
                    <a:pt x="118249" y="1054392"/>
                  </a:lnTo>
                  <a:lnTo>
                    <a:pt x="115951" y="1058202"/>
                  </a:lnTo>
                  <a:lnTo>
                    <a:pt x="113538" y="1062012"/>
                  </a:lnTo>
                  <a:lnTo>
                    <a:pt x="110439" y="1063282"/>
                  </a:lnTo>
                  <a:lnTo>
                    <a:pt x="106794" y="1065822"/>
                  </a:lnTo>
                  <a:lnTo>
                    <a:pt x="102184" y="1069632"/>
                  </a:lnTo>
                  <a:lnTo>
                    <a:pt x="100952" y="1072172"/>
                  </a:lnTo>
                  <a:lnTo>
                    <a:pt x="99479" y="1074712"/>
                  </a:lnTo>
                  <a:lnTo>
                    <a:pt x="98386" y="1074712"/>
                  </a:lnTo>
                  <a:lnTo>
                    <a:pt x="94602" y="1076756"/>
                  </a:lnTo>
                  <a:lnTo>
                    <a:pt x="94602" y="1105192"/>
                  </a:lnTo>
                  <a:lnTo>
                    <a:pt x="94373" y="1106462"/>
                  </a:lnTo>
                  <a:lnTo>
                    <a:pt x="94195" y="1106462"/>
                  </a:lnTo>
                  <a:lnTo>
                    <a:pt x="94564" y="1105192"/>
                  </a:lnTo>
                  <a:lnTo>
                    <a:pt x="94602" y="1076756"/>
                  </a:lnTo>
                  <a:lnTo>
                    <a:pt x="93675" y="1077252"/>
                  </a:lnTo>
                  <a:lnTo>
                    <a:pt x="91960" y="1078522"/>
                  </a:lnTo>
                  <a:lnTo>
                    <a:pt x="90182" y="1079792"/>
                  </a:lnTo>
                  <a:lnTo>
                    <a:pt x="89446" y="1081062"/>
                  </a:lnTo>
                  <a:lnTo>
                    <a:pt x="88836" y="1081062"/>
                  </a:lnTo>
                  <a:lnTo>
                    <a:pt x="88315" y="1082332"/>
                  </a:lnTo>
                  <a:lnTo>
                    <a:pt x="87071" y="1083170"/>
                  </a:lnTo>
                  <a:lnTo>
                    <a:pt x="87071" y="1084872"/>
                  </a:lnTo>
                  <a:lnTo>
                    <a:pt x="86474" y="1086142"/>
                  </a:lnTo>
                  <a:lnTo>
                    <a:pt x="86804" y="1084872"/>
                  </a:lnTo>
                  <a:lnTo>
                    <a:pt x="87071" y="1084872"/>
                  </a:lnTo>
                  <a:lnTo>
                    <a:pt x="87071" y="1083170"/>
                  </a:lnTo>
                  <a:lnTo>
                    <a:pt x="86410" y="1083602"/>
                  </a:lnTo>
                  <a:lnTo>
                    <a:pt x="84353" y="1084872"/>
                  </a:lnTo>
                  <a:lnTo>
                    <a:pt x="82651" y="1087412"/>
                  </a:lnTo>
                  <a:lnTo>
                    <a:pt x="81343" y="1087412"/>
                  </a:lnTo>
                  <a:lnTo>
                    <a:pt x="76390" y="1088682"/>
                  </a:lnTo>
                  <a:lnTo>
                    <a:pt x="73456" y="1092492"/>
                  </a:lnTo>
                  <a:lnTo>
                    <a:pt x="71628" y="1096302"/>
                  </a:lnTo>
                  <a:lnTo>
                    <a:pt x="71069" y="1097572"/>
                  </a:lnTo>
                  <a:lnTo>
                    <a:pt x="67792" y="1097572"/>
                  </a:lnTo>
                  <a:lnTo>
                    <a:pt x="67792" y="1129322"/>
                  </a:lnTo>
                  <a:lnTo>
                    <a:pt x="67729" y="1129703"/>
                  </a:lnTo>
                  <a:lnTo>
                    <a:pt x="67754" y="1129322"/>
                  </a:lnTo>
                  <a:lnTo>
                    <a:pt x="67792" y="1097572"/>
                  </a:lnTo>
                  <a:lnTo>
                    <a:pt x="65620" y="1097572"/>
                  </a:lnTo>
                  <a:lnTo>
                    <a:pt x="62230" y="1100112"/>
                  </a:lnTo>
                  <a:lnTo>
                    <a:pt x="61239" y="1101382"/>
                  </a:lnTo>
                  <a:lnTo>
                    <a:pt x="60452" y="1102652"/>
                  </a:lnTo>
                  <a:lnTo>
                    <a:pt x="60198" y="1102931"/>
                  </a:lnTo>
                  <a:lnTo>
                    <a:pt x="60198" y="1135672"/>
                  </a:lnTo>
                  <a:lnTo>
                    <a:pt x="59156" y="1136942"/>
                  </a:lnTo>
                  <a:lnTo>
                    <a:pt x="58928" y="1135672"/>
                  </a:lnTo>
                  <a:lnTo>
                    <a:pt x="60198" y="1135672"/>
                  </a:lnTo>
                  <a:lnTo>
                    <a:pt x="60198" y="1102931"/>
                  </a:lnTo>
                  <a:lnTo>
                    <a:pt x="59296" y="1103922"/>
                  </a:lnTo>
                  <a:lnTo>
                    <a:pt x="58204" y="1103922"/>
                  </a:lnTo>
                  <a:lnTo>
                    <a:pt x="54698" y="1106462"/>
                  </a:lnTo>
                  <a:lnTo>
                    <a:pt x="52984" y="1109002"/>
                  </a:lnTo>
                  <a:lnTo>
                    <a:pt x="52336" y="1112812"/>
                  </a:lnTo>
                  <a:lnTo>
                    <a:pt x="51257" y="1112812"/>
                  </a:lnTo>
                  <a:lnTo>
                    <a:pt x="48564" y="1114082"/>
                  </a:lnTo>
                  <a:lnTo>
                    <a:pt x="46786" y="1116622"/>
                  </a:lnTo>
                  <a:lnTo>
                    <a:pt x="45402" y="1119162"/>
                  </a:lnTo>
                  <a:lnTo>
                    <a:pt x="45224" y="1119162"/>
                  </a:lnTo>
                  <a:lnTo>
                    <a:pt x="44043" y="1120432"/>
                  </a:lnTo>
                  <a:lnTo>
                    <a:pt x="41846" y="1120432"/>
                  </a:lnTo>
                  <a:lnTo>
                    <a:pt x="40500" y="1121702"/>
                  </a:lnTo>
                  <a:lnTo>
                    <a:pt x="37655" y="1121702"/>
                  </a:lnTo>
                  <a:lnTo>
                    <a:pt x="35674" y="1124242"/>
                  </a:lnTo>
                  <a:lnTo>
                    <a:pt x="34124" y="1125512"/>
                  </a:lnTo>
                  <a:lnTo>
                    <a:pt x="29298" y="1125512"/>
                  </a:lnTo>
                  <a:lnTo>
                    <a:pt x="25336" y="1126782"/>
                  </a:lnTo>
                  <a:lnTo>
                    <a:pt x="19088" y="1134402"/>
                  </a:lnTo>
                  <a:lnTo>
                    <a:pt x="18859" y="1134757"/>
                  </a:lnTo>
                  <a:lnTo>
                    <a:pt x="16992" y="1138212"/>
                  </a:lnTo>
                  <a:lnTo>
                    <a:pt x="16624" y="1138212"/>
                  </a:lnTo>
                  <a:lnTo>
                    <a:pt x="16497" y="1138212"/>
                  </a:lnTo>
                  <a:lnTo>
                    <a:pt x="16040" y="1139482"/>
                  </a:lnTo>
                  <a:lnTo>
                    <a:pt x="10185" y="1142022"/>
                  </a:lnTo>
                  <a:lnTo>
                    <a:pt x="1689" y="1145832"/>
                  </a:lnTo>
                  <a:lnTo>
                    <a:pt x="0" y="1153452"/>
                  </a:lnTo>
                  <a:lnTo>
                    <a:pt x="4648" y="1163612"/>
                  </a:lnTo>
                  <a:lnTo>
                    <a:pt x="10426" y="1166152"/>
                  </a:lnTo>
                  <a:lnTo>
                    <a:pt x="16446" y="1164882"/>
                  </a:lnTo>
                  <a:lnTo>
                    <a:pt x="14198" y="1166152"/>
                  </a:lnTo>
                  <a:lnTo>
                    <a:pt x="19532" y="1164882"/>
                  </a:lnTo>
                  <a:lnTo>
                    <a:pt x="23710" y="1164882"/>
                  </a:lnTo>
                  <a:lnTo>
                    <a:pt x="29057" y="1166152"/>
                  </a:lnTo>
                  <a:lnTo>
                    <a:pt x="32004" y="1166152"/>
                  </a:lnTo>
                  <a:lnTo>
                    <a:pt x="35648" y="1167422"/>
                  </a:lnTo>
                  <a:lnTo>
                    <a:pt x="38392" y="1167422"/>
                  </a:lnTo>
                  <a:lnTo>
                    <a:pt x="40919" y="1166152"/>
                  </a:lnTo>
                  <a:lnTo>
                    <a:pt x="45034" y="1169962"/>
                  </a:lnTo>
                  <a:lnTo>
                    <a:pt x="49530" y="1169962"/>
                  </a:lnTo>
                  <a:lnTo>
                    <a:pt x="54978" y="1168692"/>
                  </a:lnTo>
                  <a:lnTo>
                    <a:pt x="56781" y="1167422"/>
                  </a:lnTo>
                  <a:lnTo>
                    <a:pt x="70700" y="1167422"/>
                  </a:lnTo>
                  <a:lnTo>
                    <a:pt x="70891" y="1166152"/>
                  </a:lnTo>
                  <a:lnTo>
                    <a:pt x="71882" y="1166152"/>
                  </a:lnTo>
                  <a:lnTo>
                    <a:pt x="72618" y="1167422"/>
                  </a:lnTo>
                  <a:lnTo>
                    <a:pt x="73202" y="1167422"/>
                  </a:lnTo>
                  <a:lnTo>
                    <a:pt x="76415" y="1168692"/>
                  </a:lnTo>
                  <a:lnTo>
                    <a:pt x="80314" y="1169962"/>
                  </a:lnTo>
                  <a:lnTo>
                    <a:pt x="84912" y="1168692"/>
                  </a:lnTo>
                  <a:lnTo>
                    <a:pt x="85915" y="1167422"/>
                  </a:lnTo>
                  <a:lnTo>
                    <a:pt x="86893" y="1167422"/>
                  </a:lnTo>
                  <a:lnTo>
                    <a:pt x="89649" y="1168692"/>
                  </a:lnTo>
                  <a:lnTo>
                    <a:pt x="92722" y="1168692"/>
                  </a:lnTo>
                  <a:lnTo>
                    <a:pt x="97040" y="1167422"/>
                  </a:lnTo>
                  <a:lnTo>
                    <a:pt x="108623" y="1167422"/>
                  </a:lnTo>
                  <a:lnTo>
                    <a:pt x="110934" y="1166152"/>
                  </a:lnTo>
                  <a:lnTo>
                    <a:pt x="112953" y="1164882"/>
                  </a:lnTo>
                  <a:lnTo>
                    <a:pt x="118135" y="1164882"/>
                  </a:lnTo>
                  <a:lnTo>
                    <a:pt x="120332" y="1163612"/>
                  </a:lnTo>
                  <a:lnTo>
                    <a:pt x="123799" y="1163612"/>
                  </a:lnTo>
                  <a:lnTo>
                    <a:pt x="124434" y="1162342"/>
                  </a:lnTo>
                  <a:lnTo>
                    <a:pt x="129108" y="1162342"/>
                  </a:lnTo>
                  <a:lnTo>
                    <a:pt x="133248" y="1159802"/>
                  </a:lnTo>
                  <a:lnTo>
                    <a:pt x="135674" y="1155992"/>
                  </a:lnTo>
                  <a:lnTo>
                    <a:pt x="137033" y="1155992"/>
                  </a:lnTo>
                  <a:lnTo>
                    <a:pt x="138315" y="1154722"/>
                  </a:lnTo>
                  <a:lnTo>
                    <a:pt x="141681" y="1153452"/>
                  </a:lnTo>
                  <a:lnTo>
                    <a:pt x="143370" y="1150912"/>
                  </a:lnTo>
                  <a:lnTo>
                    <a:pt x="144881" y="1149642"/>
                  </a:lnTo>
                  <a:lnTo>
                    <a:pt x="146011" y="1149642"/>
                  </a:lnTo>
                  <a:lnTo>
                    <a:pt x="149440" y="1148372"/>
                  </a:lnTo>
                  <a:lnTo>
                    <a:pt x="150749" y="1147102"/>
                  </a:lnTo>
                  <a:lnTo>
                    <a:pt x="152044" y="1145832"/>
                  </a:lnTo>
                  <a:lnTo>
                    <a:pt x="153949" y="1143292"/>
                  </a:lnTo>
                  <a:lnTo>
                    <a:pt x="154127" y="1142022"/>
                  </a:lnTo>
                  <a:lnTo>
                    <a:pt x="156222" y="1142022"/>
                  </a:lnTo>
                  <a:lnTo>
                    <a:pt x="158038" y="1139482"/>
                  </a:lnTo>
                  <a:lnTo>
                    <a:pt x="159004" y="1138212"/>
                  </a:lnTo>
                  <a:lnTo>
                    <a:pt x="159969" y="1136942"/>
                  </a:lnTo>
                  <a:lnTo>
                    <a:pt x="160921" y="1135672"/>
                  </a:lnTo>
                  <a:lnTo>
                    <a:pt x="161226" y="1133132"/>
                  </a:lnTo>
                  <a:lnTo>
                    <a:pt x="161798" y="1133132"/>
                  </a:lnTo>
                  <a:lnTo>
                    <a:pt x="175996" y="1120432"/>
                  </a:lnTo>
                  <a:lnTo>
                    <a:pt x="177317" y="1120432"/>
                  </a:lnTo>
                  <a:lnTo>
                    <a:pt x="178600" y="1119162"/>
                  </a:lnTo>
                  <a:lnTo>
                    <a:pt x="183781" y="1117892"/>
                  </a:lnTo>
                  <a:lnTo>
                    <a:pt x="185788" y="1115352"/>
                  </a:lnTo>
                  <a:lnTo>
                    <a:pt x="186817" y="1111542"/>
                  </a:lnTo>
                  <a:lnTo>
                    <a:pt x="187934" y="1110272"/>
                  </a:lnTo>
                  <a:lnTo>
                    <a:pt x="188963" y="1110272"/>
                  </a:lnTo>
                  <a:lnTo>
                    <a:pt x="190855" y="1107732"/>
                  </a:lnTo>
                  <a:lnTo>
                    <a:pt x="191516" y="1106462"/>
                  </a:lnTo>
                  <a:lnTo>
                    <a:pt x="191973" y="1105192"/>
                  </a:lnTo>
                  <a:lnTo>
                    <a:pt x="194094" y="1103922"/>
                  </a:lnTo>
                  <a:lnTo>
                    <a:pt x="195973" y="1102652"/>
                  </a:lnTo>
                  <a:lnTo>
                    <a:pt x="197485" y="1101382"/>
                  </a:lnTo>
                  <a:lnTo>
                    <a:pt x="200037" y="1100112"/>
                  </a:lnTo>
                  <a:lnTo>
                    <a:pt x="202438" y="1098842"/>
                  </a:lnTo>
                  <a:lnTo>
                    <a:pt x="205536" y="1096302"/>
                  </a:lnTo>
                  <a:lnTo>
                    <a:pt x="206502" y="1095032"/>
                  </a:lnTo>
                  <a:lnTo>
                    <a:pt x="207175" y="1092492"/>
                  </a:lnTo>
                  <a:lnTo>
                    <a:pt x="207822" y="1092492"/>
                  </a:lnTo>
                  <a:lnTo>
                    <a:pt x="210540" y="1089952"/>
                  </a:lnTo>
                  <a:lnTo>
                    <a:pt x="211785" y="1088682"/>
                  </a:lnTo>
                  <a:lnTo>
                    <a:pt x="212445" y="1086142"/>
                  </a:lnTo>
                  <a:lnTo>
                    <a:pt x="213093" y="1084872"/>
                  </a:lnTo>
                  <a:lnTo>
                    <a:pt x="214591" y="1084872"/>
                  </a:lnTo>
                  <a:lnTo>
                    <a:pt x="215963" y="1083602"/>
                  </a:lnTo>
                  <a:lnTo>
                    <a:pt x="217436" y="1083602"/>
                  </a:lnTo>
                  <a:lnTo>
                    <a:pt x="219125" y="1082332"/>
                  </a:lnTo>
                  <a:lnTo>
                    <a:pt x="222465" y="1079792"/>
                  </a:lnTo>
                  <a:lnTo>
                    <a:pt x="224002" y="1077252"/>
                  </a:lnTo>
                  <a:lnTo>
                    <a:pt x="225171" y="1074712"/>
                  </a:lnTo>
                  <a:lnTo>
                    <a:pt x="225412" y="1074597"/>
                  </a:lnTo>
                  <a:lnTo>
                    <a:pt x="225552" y="1074534"/>
                  </a:lnTo>
                  <a:lnTo>
                    <a:pt x="227787" y="1073442"/>
                  </a:lnTo>
                  <a:lnTo>
                    <a:pt x="229920" y="1072172"/>
                  </a:lnTo>
                  <a:lnTo>
                    <a:pt x="231495" y="1069632"/>
                  </a:lnTo>
                  <a:lnTo>
                    <a:pt x="232346" y="1068362"/>
                  </a:lnTo>
                  <a:lnTo>
                    <a:pt x="232968" y="1067092"/>
                  </a:lnTo>
                  <a:lnTo>
                    <a:pt x="233705" y="1064552"/>
                  </a:lnTo>
                  <a:lnTo>
                    <a:pt x="233387" y="1065822"/>
                  </a:lnTo>
                  <a:lnTo>
                    <a:pt x="233934" y="1064552"/>
                  </a:lnTo>
                  <a:lnTo>
                    <a:pt x="234175" y="1064552"/>
                  </a:lnTo>
                  <a:lnTo>
                    <a:pt x="235077" y="1063282"/>
                  </a:lnTo>
                  <a:lnTo>
                    <a:pt x="235953" y="1063282"/>
                  </a:lnTo>
                  <a:lnTo>
                    <a:pt x="236740" y="1062012"/>
                  </a:lnTo>
                  <a:lnTo>
                    <a:pt x="238213" y="1060742"/>
                  </a:lnTo>
                  <a:lnTo>
                    <a:pt x="239890" y="1059472"/>
                  </a:lnTo>
                  <a:lnTo>
                    <a:pt x="244309" y="1055662"/>
                  </a:lnTo>
                  <a:lnTo>
                    <a:pt x="248272" y="1055662"/>
                  </a:lnTo>
                  <a:lnTo>
                    <a:pt x="251790" y="1050582"/>
                  </a:lnTo>
                  <a:lnTo>
                    <a:pt x="252793" y="1049312"/>
                  </a:lnTo>
                  <a:lnTo>
                    <a:pt x="254584" y="1049312"/>
                  </a:lnTo>
                  <a:lnTo>
                    <a:pt x="255638" y="1048042"/>
                  </a:lnTo>
                  <a:lnTo>
                    <a:pt x="256641" y="1048042"/>
                  </a:lnTo>
                  <a:lnTo>
                    <a:pt x="260197" y="1045502"/>
                  </a:lnTo>
                  <a:lnTo>
                    <a:pt x="261772" y="1042962"/>
                  </a:lnTo>
                  <a:lnTo>
                    <a:pt x="262331" y="1040422"/>
                  </a:lnTo>
                  <a:lnTo>
                    <a:pt x="262597" y="1039152"/>
                  </a:lnTo>
                  <a:lnTo>
                    <a:pt x="262813" y="1039152"/>
                  </a:lnTo>
                  <a:lnTo>
                    <a:pt x="264452" y="1037882"/>
                  </a:lnTo>
                  <a:lnTo>
                    <a:pt x="265849" y="1037882"/>
                  </a:lnTo>
                  <a:lnTo>
                    <a:pt x="267169" y="1036612"/>
                  </a:lnTo>
                  <a:lnTo>
                    <a:pt x="271322" y="1035342"/>
                  </a:lnTo>
                  <a:lnTo>
                    <a:pt x="274853" y="1032802"/>
                  </a:lnTo>
                  <a:lnTo>
                    <a:pt x="277075" y="1027722"/>
                  </a:lnTo>
                  <a:lnTo>
                    <a:pt x="277406" y="1027722"/>
                  </a:lnTo>
                  <a:lnTo>
                    <a:pt x="278752" y="1026452"/>
                  </a:lnTo>
                  <a:lnTo>
                    <a:pt x="283464" y="1023912"/>
                  </a:lnTo>
                  <a:lnTo>
                    <a:pt x="287693" y="1020102"/>
                  </a:lnTo>
                  <a:lnTo>
                    <a:pt x="288404" y="1017562"/>
                  </a:lnTo>
                  <a:lnTo>
                    <a:pt x="288747" y="1016292"/>
                  </a:lnTo>
                  <a:lnTo>
                    <a:pt x="289801" y="1015022"/>
                  </a:lnTo>
                  <a:lnTo>
                    <a:pt x="292950" y="1011212"/>
                  </a:lnTo>
                  <a:close/>
                </a:path>
                <a:path w="293369" h="2727325">
                  <a:moveTo>
                    <a:pt x="292950" y="156210"/>
                  </a:moveTo>
                  <a:lnTo>
                    <a:pt x="292785" y="149860"/>
                  </a:lnTo>
                  <a:lnTo>
                    <a:pt x="290474" y="147320"/>
                  </a:lnTo>
                  <a:lnTo>
                    <a:pt x="290068" y="146050"/>
                  </a:lnTo>
                  <a:lnTo>
                    <a:pt x="289941" y="146050"/>
                  </a:lnTo>
                  <a:lnTo>
                    <a:pt x="289013" y="143510"/>
                  </a:lnTo>
                  <a:lnTo>
                    <a:pt x="288480" y="142240"/>
                  </a:lnTo>
                  <a:lnTo>
                    <a:pt x="286880" y="139700"/>
                  </a:lnTo>
                  <a:lnTo>
                    <a:pt x="284848" y="138430"/>
                  </a:lnTo>
                  <a:lnTo>
                    <a:pt x="282409" y="137160"/>
                  </a:lnTo>
                  <a:lnTo>
                    <a:pt x="282994" y="137160"/>
                  </a:lnTo>
                  <a:lnTo>
                    <a:pt x="280339" y="134620"/>
                  </a:lnTo>
                  <a:lnTo>
                    <a:pt x="277812" y="133350"/>
                  </a:lnTo>
                  <a:lnTo>
                    <a:pt x="277228" y="133350"/>
                  </a:lnTo>
                  <a:lnTo>
                    <a:pt x="277228" y="162560"/>
                  </a:lnTo>
                  <a:lnTo>
                    <a:pt x="276555" y="160020"/>
                  </a:lnTo>
                  <a:lnTo>
                    <a:pt x="277215" y="161290"/>
                  </a:lnTo>
                  <a:lnTo>
                    <a:pt x="277228" y="162560"/>
                  </a:lnTo>
                  <a:lnTo>
                    <a:pt x="277228" y="133350"/>
                  </a:lnTo>
                  <a:lnTo>
                    <a:pt x="275755" y="133350"/>
                  </a:lnTo>
                  <a:lnTo>
                    <a:pt x="275475" y="130810"/>
                  </a:lnTo>
                  <a:lnTo>
                    <a:pt x="274853" y="129540"/>
                  </a:lnTo>
                  <a:lnTo>
                    <a:pt x="272465" y="125730"/>
                  </a:lnTo>
                  <a:lnTo>
                    <a:pt x="270357" y="124460"/>
                  </a:lnTo>
                  <a:lnTo>
                    <a:pt x="267931" y="123190"/>
                  </a:lnTo>
                  <a:lnTo>
                    <a:pt x="266547" y="120650"/>
                  </a:lnTo>
                  <a:lnTo>
                    <a:pt x="264579" y="118110"/>
                  </a:lnTo>
                  <a:lnTo>
                    <a:pt x="261124" y="115570"/>
                  </a:lnTo>
                  <a:lnTo>
                    <a:pt x="259740" y="114300"/>
                  </a:lnTo>
                  <a:lnTo>
                    <a:pt x="258279" y="114300"/>
                  </a:lnTo>
                  <a:lnTo>
                    <a:pt x="257441" y="111760"/>
                  </a:lnTo>
                  <a:lnTo>
                    <a:pt x="256768" y="110477"/>
                  </a:lnTo>
                  <a:lnTo>
                    <a:pt x="256768" y="185420"/>
                  </a:lnTo>
                  <a:lnTo>
                    <a:pt x="255739" y="186690"/>
                  </a:lnTo>
                  <a:lnTo>
                    <a:pt x="255549" y="185420"/>
                  </a:lnTo>
                  <a:lnTo>
                    <a:pt x="256768" y="185420"/>
                  </a:lnTo>
                  <a:lnTo>
                    <a:pt x="256768" y="110477"/>
                  </a:lnTo>
                  <a:lnTo>
                    <a:pt x="256552" y="110058"/>
                  </a:lnTo>
                  <a:lnTo>
                    <a:pt x="256552" y="152400"/>
                  </a:lnTo>
                  <a:lnTo>
                    <a:pt x="254000" y="153670"/>
                  </a:lnTo>
                  <a:lnTo>
                    <a:pt x="252310" y="157480"/>
                  </a:lnTo>
                  <a:lnTo>
                    <a:pt x="251790" y="160020"/>
                  </a:lnTo>
                  <a:lnTo>
                    <a:pt x="251180" y="161290"/>
                  </a:lnTo>
                  <a:lnTo>
                    <a:pt x="250012" y="161290"/>
                  </a:lnTo>
                  <a:lnTo>
                    <a:pt x="246151" y="162560"/>
                  </a:lnTo>
                  <a:lnTo>
                    <a:pt x="243801" y="165100"/>
                  </a:lnTo>
                  <a:lnTo>
                    <a:pt x="240766" y="168910"/>
                  </a:lnTo>
                  <a:lnTo>
                    <a:pt x="240131" y="171450"/>
                  </a:lnTo>
                  <a:lnTo>
                    <a:pt x="239636" y="172720"/>
                  </a:lnTo>
                  <a:lnTo>
                    <a:pt x="237629" y="173990"/>
                  </a:lnTo>
                  <a:lnTo>
                    <a:pt x="234137" y="177800"/>
                  </a:lnTo>
                  <a:lnTo>
                    <a:pt x="233476" y="177800"/>
                  </a:lnTo>
                  <a:lnTo>
                    <a:pt x="232867" y="179070"/>
                  </a:lnTo>
                  <a:lnTo>
                    <a:pt x="230466" y="180047"/>
                  </a:lnTo>
                  <a:lnTo>
                    <a:pt x="230466" y="210820"/>
                  </a:lnTo>
                  <a:lnTo>
                    <a:pt x="229285" y="212090"/>
                  </a:lnTo>
                  <a:lnTo>
                    <a:pt x="229438" y="210820"/>
                  </a:lnTo>
                  <a:lnTo>
                    <a:pt x="230466" y="210820"/>
                  </a:lnTo>
                  <a:lnTo>
                    <a:pt x="230466" y="180047"/>
                  </a:lnTo>
                  <a:lnTo>
                    <a:pt x="229730" y="180340"/>
                  </a:lnTo>
                  <a:lnTo>
                    <a:pt x="227660" y="181610"/>
                  </a:lnTo>
                  <a:lnTo>
                    <a:pt x="224612" y="184150"/>
                  </a:lnTo>
                  <a:lnTo>
                    <a:pt x="223634" y="185420"/>
                  </a:lnTo>
                  <a:lnTo>
                    <a:pt x="222326" y="186690"/>
                  </a:lnTo>
                  <a:lnTo>
                    <a:pt x="221373" y="186690"/>
                  </a:lnTo>
                  <a:lnTo>
                    <a:pt x="220814" y="187960"/>
                  </a:lnTo>
                  <a:lnTo>
                    <a:pt x="219875" y="187960"/>
                  </a:lnTo>
                  <a:lnTo>
                    <a:pt x="218414" y="189230"/>
                  </a:lnTo>
                  <a:lnTo>
                    <a:pt x="216522" y="189230"/>
                  </a:lnTo>
                  <a:lnTo>
                    <a:pt x="215214" y="190500"/>
                  </a:lnTo>
                  <a:lnTo>
                    <a:pt x="212966" y="194310"/>
                  </a:lnTo>
                  <a:lnTo>
                    <a:pt x="212483" y="194310"/>
                  </a:lnTo>
                  <a:lnTo>
                    <a:pt x="211836" y="195580"/>
                  </a:lnTo>
                  <a:lnTo>
                    <a:pt x="209816" y="196850"/>
                  </a:lnTo>
                  <a:lnTo>
                    <a:pt x="207899" y="198120"/>
                  </a:lnTo>
                  <a:lnTo>
                    <a:pt x="207543" y="198488"/>
                  </a:lnTo>
                  <a:lnTo>
                    <a:pt x="207543" y="224790"/>
                  </a:lnTo>
                  <a:lnTo>
                    <a:pt x="207441" y="227330"/>
                  </a:lnTo>
                  <a:lnTo>
                    <a:pt x="206857" y="224790"/>
                  </a:lnTo>
                  <a:lnTo>
                    <a:pt x="207543" y="224790"/>
                  </a:lnTo>
                  <a:lnTo>
                    <a:pt x="207543" y="198488"/>
                  </a:lnTo>
                  <a:lnTo>
                    <a:pt x="204216" y="201930"/>
                  </a:lnTo>
                  <a:lnTo>
                    <a:pt x="203276" y="204470"/>
                  </a:lnTo>
                  <a:lnTo>
                    <a:pt x="202730" y="207010"/>
                  </a:lnTo>
                  <a:lnTo>
                    <a:pt x="202082" y="207010"/>
                  </a:lnTo>
                  <a:lnTo>
                    <a:pt x="200583" y="208280"/>
                  </a:lnTo>
                  <a:lnTo>
                    <a:pt x="199301" y="208280"/>
                  </a:lnTo>
                  <a:lnTo>
                    <a:pt x="198755" y="209550"/>
                  </a:lnTo>
                  <a:lnTo>
                    <a:pt x="197523" y="209550"/>
                  </a:lnTo>
                  <a:lnTo>
                    <a:pt x="194716" y="210820"/>
                  </a:lnTo>
                  <a:lnTo>
                    <a:pt x="194932" y="210820"/>
                  </a:lnTo>
                  <a:lnTo>
                    <a:pt x="193065" y="212090"/>
                  </a:lnTo>
                  <a:lnTo>
                    <a:pt x="191693" y="213360"/>
                  </a:lnTo>
                  <a:lnTo>
                    <a:pt x="190690" y="214630"/>
                  </a:lnTo>
                  <a:lnTo>
                    <a:pt x="188163" y="214630"/>
                  </a:lnTo>
                  <a:lnTo>
                    <a:pt x="185902" y="215900"/>
                  </a:lnTo>
                  <a:lnTo>
                    <a:pt x="183756" y="219710"/>
                  </a:lnTo>
                  <a:lnTo>
                    <a:pt x="183095" y="219710"/>
                  </a:lnTo>
                  <a:lnTo>
                    <a:pt x="180238" y="222250"/>
                  </a:lnTo>
                  <a:lnTo>
                    <a:pt x="178447" y="223520"/>
                  </a:lnTo>
                  <a:lnTo>
                    <a:pt x="177253" y="226060"/>
                  </a:lnTo>
                  <a:lnTo>
                    <a:pt x="175691" y="226999"/>
                  </a:lnTo>
                  <a:lnTo>
                    <a:pt x="175691" y="255270"/>
                  </a:lnTo>
                  <a:lnTo>
                    <a:pt x="175590" y="256540"/>
                  </a:lnTo>
                  <a:lnTo>
                    <a:pt x="175031" y="255270"/>
                  </a:lnTo>
                  <a:lnTo>
                    <a:pt x="175691" y="255270"/>
                  </a:lnTo>
                  <a:lnTo>
                    <a:pt x="175691" y="226999"/>
                  </a:lnTo>
                  <a:lnTo>
                    <a:pt x="175133" y="227330"/>
                  </a:lnTo>
                  <a:lnTo>
                    <a:pt x="173520" y="228600"/>
                  </a:lnTo>
                  <a:lnTo>
                    <a:pt x="169430" y="233680"/>
                  </a:lnTo>
                  <a:lnTo>
                    <a:pt x="168681" y="234950"/>
                  </a:lnTo>
                  <a:lnTo>
                    <a:pt x="166751" y="236220"/>
                  </a:lnTo>
                  <a:lnTo>
                    <a:pt x="165061" y="237490"/>
                  </a:lnTo>
                  <a:lnTo>
                    <a:pt x="163677" y="240030"/>
                  </a:lnTo>
                  <a:lnTo>
                    <a:pt x="163436" y="241300"/>
                  </a:lnTo>
                  <a:lnTo>
                    <a:pt x="161848" y="241300"/>
                  </a:lnTo>
                  <a:lnTo>
                    <a:pt x="160223" y="242023"/>
                  </a:lnTo>
                  <a:lnTo>
                    <a:pt x="160223" y="279400"/>
                  </a:lnTo>
                  <a:lnTo>
                    <a:pt x="160070" y="280670"/>
                  </a:lnTo>
                  <a:lnTo>
                    <a:pt x="159880" y="280670"/>
                  </a:lnTo>
                  <a:lnTo>
                    <a:pt x="160223" y="279400"/>
                  </a:lnTo>
                  <a:lnTo>
                    <a:pt x="160223" y="242023"/>
                  </a:lnTo>
                  <a:lnTo>
                    <a:pt x="158965" y="242570"/>
                  </a:lnTo>
                  <a:lnTo>
                    <a:pt x="157276" y="243840"/>
                  </a:lnTo>
                  <a:lnTo>
                    <a:pt x="152476" y="247650"/>
                  </a:lnTo>
                  <a:lnTo>
                    <a:pt x="150520" y="249872"/>
                  </a:lnTo>
                  <a:lnTo>
                    <a:pt x="150520" y="264160"/>
                  </a:lnTo>
                  <a:lnTo>
                    <a:pt x="149923" y="264160"/>
                  </a:lnTo>
                  <a:lnTo>
                    <a:pt x="149999" y="262890"/>
                  </a:lnTo>
                  <a:lnTo>
                    <a:pt x="150520" y="264160"/>
                  </a:lnTo>
                  <a:lnTo>
                    <a:pt x="150520" y="249872"/>
                  </a:lnTo>
                  <a:lnTo>
                    <a:pt x="150241" y="250190"/>
                  </a:lnTo>
                  <a:lnTo>
                    <a:pt x="149466" y="254000"/>
                  </a:lnTo>
                  <a:lnTo>
                    <a:pt x="147523" y="255270"/>
                  </a:lnTo>
                  <a:lnTo>
                    <a:pt x="145745" y="256540"/>
                  </a:lnTo>
                  <a:lnTo>
                    <a:pt x="142836" y="260350"/>
                  </a:lnTo>
                  <a:lnTo>
                    <a:pt x="142265" y="260350"/>
                  </a:lnTo>
                  <a:lnTo>
                    <a:pt x="140741" y="262890"/>
                  </a:lnTo>
                  <a:lnTo>
                    <a:pt x="137452" y="264160"/>
                  </a:lnTo>
                  <a:lnTo>
                    <a:pt x="134340" y="265430"/>
                  </a:lnTo>
                  <a:lnTo>
                    <a:pt x="132359" y="267970"/>
                  </a:lnTo>
                  <a:lnTo>
                    <a:pt x="131305" y="269240"/>
                  </a:lnTo>
                  <a:lnTo>
                    <a:pt x="130505" y="270510"/>
                  </a:lnTo>
                  <a:lnTo>
                    <a:pt x="130035" y="272859"/>
                  </a:lnTo>
                  <a:lnTo>
                    <a:pt x="130035" y="283210"/>
                  </a:lnTo>
                  <a:lnTo>
                    <a:pt x="129959" y="281940"/>
                  </a:lnTo>
                  <a:lnTo>
                    <a:pt x="130035" y="283210"/>
                  </a:lnTo>
                  <a:lnTo>
                    <a:pt x="130035" y="272859"/>
                  </a:lnTo>
                  <a:lnTo>
                    <a:pt x="129997" y="273050"/>
                  </a:lnTo>
                  <a:lnTo>
                    <a:pt x="129057" y="273050"/>
                  </a:lnTo>
                  <a:lnTo>
                    <a:pt x="128244" y="274320"/>
                  </a:lnTo>
                  <a:lnTo>
                    <a:pt x="127469" y="275590"/>
                  </a:lnTo>
                  <a:lnTo>
                    <a:pt x="124028" y="275590"/>
                  </a:lnTo>
                  <a:lnTo>
                    <a:pt x="120891" y="276860"/>
                  </a:lnTo>
                  <a:lnTo>
                    <a:pt x="118059" y="279400"/>
                  </a:lnTo>
                  <a:lnTo>
                    <a:pt x="116624" y="281940"/>
                  </a:lnTo>
                  <a:lnTo>
                    <a:pt x="116205" y="283210"/>
                  </a:lnTo>
                  <a:lnTo>
                    <a:pt x="115697" y="281940"/>
                  </a:lnTo>
                  <a:lnTo>
                    <a:pt x="108610" y="281940"/>
                  </a:lnTo>
                  <a:lnTo>
                    <a:pt x="101536" y="285750"/>
                  </a:lnTo>
                  <a:lnTo>
                    <a:pt x="99555" y="284480"/>
                  </a:lnTo>
                  <a:lnTo>
                    <a:pt x="96951" y="283210"/>
                  </a:lnTo>
                  <a:lnTo>
                    <a:pt x="92811" y="284480"/>
                  </a:lnTo>
                  <a:lnTo>
                    <a:pt x="87845" y="284480"/>
                  </a:lnTo>
                  <a:lnTo>
                    <a:pt x="83629" y="285750"/>
                  </a:lnTo>
                  <a:lnTo>
                    <a:pt x="80492" y="285750"/>
                  </a:lnTo>
                  <a:lnTo>
                    <a:pt x="77939" y="287020"/>
                  </a:lnTo>
                  <a:lnTo>
                    <a:pt x="75488" y="287020"/>
                  </a:lnTo>
                  <a:lnTo>
                    <a:pt x="71399" y="285750"/>
                  </a:lnTo>
                  <a:lnTo>
                    <a:pt x="68122" y="287020"/>
                  </a:lnTo>
                  <a:lnTo>
                    <a:pt x="63715" y="287020"/>
                  </a:lnTo>
                  <a:lnTo>
                    <a:pt x="61950" y="285750"/>
                  </a:lnTo>
                  <a:lnTo>
                    <a:pt x="58331" y="285750"/>
                  </a:lnTo>
                  <a:lnTo>
                    <a:pt x="61328" y="283210"/>
                  </a:lnTo>
                  <a:lnTo>
                    <a:pt x="63538" y="281940"/>
                  </a:lnTo>
                  <a:lnTo>
                    <a:pt x="64465" y="280670"/>
                  </a:lnTo>
                  <a:lnTo>
                    <a:pt x="65392" y="279400"/>
                  </a:lnTo>
                  <a:lnTo>
                    <a:pt x="69164" y="278130"/>
                  </a:lnTo>
                  <a:lnTo>
                    <a:pt x="72682" y="275590"/>
                  </a:lnTo>
                  <a:lnTo>
                    <a:pt x="73723" y="274320"/>
                  </a:lnTo>
                  <a:lnTo>
                    <a:pt x="74752" y="273050"/>
                  </a:lnTo>
                  <a:lnTo>
                    <a:pt x="76085" y="273050"/>
                  </a:lnTo>
                  <a:lnTo>
                    <a:pt x="77355" y="271780"/>
                  </a:lnTo>
                  <a:lnTo>
                    <a:pt x="78486" y="270510"/>
                  </a:lnTo>
                  <a:lnTo>
                    <a:pt x="79692" y="270510"/>
                  </a:lnTo>
                  <a:lnTo>
                    <a:pt x="80695" y="269240"/>
                  </a:lnTo>
                  <a:lnTo>
                    <a:pt x="81508" y="267970"/>
                  </a:lnTo>
                  <a:lnTo>
                    <a:pt x="83439" y="266700"/>
                  </a:lnTo>
                  <a:lnTo>
                    <a:pt x="85255" y="265430"/>
                  </a:lnTo>
                  <a:lnTo>
                    <a:pt x="89331" y="261620"/>
                  </a:lnTo>
                  <a:lnTo>
                    <a:pt x="91109" y="259080"/>
                  </a:lnTo>
                  <a:lnTo>
                    <a:pt x="92163" y="256540"/>
                  </a:lnTo>
                  <a:lnTo>
                    <a:pt x="94246" y="256540"/>
                  </a:lnTo>
                  <a:lnTo>
                    <a:pt x="95859" y="255270"/>
                  </a:lnTo>
                  <a:lnTo>
                    <a:pt x="99504" y="252730"/>
                  </a:lnTo>
                  <a:lnTo>
                    <a:pt x="100368" y="251460"/>
                  </a:lnTo>
                  <a:lnTo>
                    <a:pt x="101231" y="250190"/>
                  </a:lnTo>
                  <a:lnTo>
                    <a:pt x="102590" y="248920"/>
                  </a:lnTo>
                  <a:lnTo>
                    <a:pt x="102857" y="247650"/>
                  </a:lnTo>
                  <a:lnTo>
                    <a:pt x="103314" y="247650"/>
                  </a:lnTo>
                  <a:lnTo>
                    <a:pt x="104736" y="246380"/>
                  </a:lnTo>
                  <a:lnTo>
                    <a:pt x="106248" y="245110"/>
                  </a:lnTo>
                  <a:lnTo>
                    <a:pt x="108153" y="243840"/>
                  </a:lnTo>
                  <a:lnTo>
                    <a:pt x="109067" y="241300"/>
                  </a:lnTo>
                  <a:lnTo>
                    <a:pt x="109308" y="241300"/>
                  </a:lnTo>
                  <a:lnTo>
                    <a:pt x="111696" y="240030"/>
                  </a:lnTo>
                  <a:lnTo>
                    <a:pt x="113741" y="240030"/>
                  </a:lnTo>
                  <a:lnTo>
                    <a:pt x="118960" y="234950"/>
                  </a:lnTo>
                  <a:lnTo>
                    <a:pt x="118516" y="231140"/>
                  </a:lnTo>
                  <a:lnTo>
                    <a:pt x="119875" y="229870"/>
                  </a:lnTo>
                  <a:lnTo>
                    <a:pt x="122580" y="227330"/>
                  </a:lnTo>
                  <a:lnTo>
                    <a:pt x="125234" y="227330"/>
                  </a:lnTo>
                  <a:lnTo>
                    <a:pt x="129082" y="224790"/>
                  </a:lnTo>
                  <a:lnTo>
                    <a:pt x="130327" y="223520"/>
                  </a:lnTo>
                  <a:lnTo>
                    <a:pt x="131406" y="222250"/>
                  </a:lnTo>
                  <a:lnTo>
                    <a:pt x="134886" y="222250"/>
                  </a:lnTo>
                  <a:lnTo>
                    <a:pt x="138366" y="220980"/>
                  </a:lnTo>
                  <a:lnTo>
                    <a:pt x="142748" y="217170"/>
                  </a:lnTo>
                  <a:lnTo>
                    <a:pt x="144373" y="214630"/>
                  </a:lnTo>
                  <a:lnTo>
                    <a:pt x="145999" y="210820"/>
                  </a:lnTo>
                  <a:lnTo>
                    <a:pt x="146304" y="210820"/>
                  </a:lnTo>
                  <a:lnTo>
                    <a:pt x="146519" y="209550"/>
                  </a:lnTo>
                  <a:lnTo>
                    <a:pt x="148005" y="208280"/>
                  </a:lnTo>
                  <a:lnTo>
                    <a:pt x="149199" y="207010"/>
                  </a:lnTo>
                  <a:lnTo>
                    <a:pt x="150177" y="205740"/>
                  </a:lnTo>
                  <a:lnTo>
                    <a:pt x="150698" y="204470"/>
                  </a:lnTo>
                  <a:lnTo>
                    <a:pt x="151079" y="204470"/>
                  </a:lnTo>
                  <a:lnTo>
                    <a:pt x="151396" y="203200"/>
                  </a:lnTo>
                  <a:lnTo>
                    <a:pt x="154597" y="203200"/>
                  </a:lnTo>
                  <a:lnTo>
                    <a:pt x="160299" y="201930"/>
                  </a:lnTo>
                  <a:lnTo>
                    <a:pt x="162394" y="198120"/>
                  </a:lnTo>
                  <a:lnTo>
                    <a:pt x="164350" y="195580"/>
                  </a:lnTo>
                  <a:lnTo>
                    <a:pt x="166611" y="193040"/>
                  </a:lnTo>
                  <a:lnTo>
                    <a:pt x="168554" y="191770"/>
                  </a:lnTo>
                  <a:lnTo>
                    <a:pt x="170141" y="187960"/>
                  </a:lnTo>
                  <a:lnTo>
                    <a:pt x="170357" y="187960"/>
                  </a:lnTo>
                  <a:lnTo>
                    <a:pt x="173634" y="186690"/>
                  </a:lnTo>
                  <a:lnTo>
                    <a:pt x="176110" y="184150"/>
                  </a:lnTo>
                  <a:lnTo>
                    <a:pt x="180936" y="180340"/>
                  </a:lnTo>
                  <a:lnTo>
                    <a:pt x="182664" y="179070"/>
                  </a:lnTo>
                  <a:lnTo>
                    <a:pt x="183807" y="176530"/>
                  </a:lnTo>
                  <a:lnTo>
                    <a:pt x="185991" y="175260"/>
                  </a:lnTo>
                  <a:lnTo>
                    <a:pt x="187883" y="173990"/>
                  </a:lnTo>
                  <a:lnTo>
                    <a:pt x="188633" y="172720"/>
                  </a:lnTo>
                  <a:lnTo>
                    <a:pt x="190131" y="170180"/>
                  </a:lnTo>
                  <a:lnTo>
                    <a:pt x="192265" y="158750"/>
                  </a:lnTo>
                  <a:lnTo>
                    <a:pt x="191376" y="157480"/>
                  </a:lnTo>
                  <a:lnTo>
                    <a:pt x="190322" y="154940"/>
                  </a:lnTo>
                  <a:lnTo>
                    <a:pt x="189966" y="151130"/>
                  </a:lnTo>
                  <a:lnTo>
                    <a:pt x="189344" y="148590"/>
                  </a:lnTo>
                  <a:lnTo>
                    <a:pt x="186448" y="144780"/>
                  </a:lnTo>
                  <a:lnTo>
                    <a:pt x="185089" y="144780"/>
                  </a:lnTo>
                  <a:lnTo>
                    <a:pt x="184848" y="144564"/>
                  </a:lnTo>
                  <a:lnTo>
                    <a:pt x="184848" y="163830"/>
                  </a:lnTo>
                  <a:lnTo>
                    <a:pt x="184619" y="166370"/>
                  </a:lnTo>
                  <a:lnTo>
                    <a:pt x="183997" y="163830"/>
                  </a:lnTo>
                  <a:lnTo>
                    <a:pt x="184848" y="163830"/>
                  </a:lnTo>
                  <a:lnTo>
                    <a:pt x="184848" y="144564"/>
                  </a:lnTo>
                  <a:lnTo>
                    <a:pt x="183705" y="143510"/>
                  </a:lnTo>
                  <a:lnTo>
                    <a:pt x="183045" y="142240"/>
                  </a:lnTo>
                  <a:lnTo>
                    <a:pt x="181597" y="140970"/>
                  </a:lnTo>
                  <a:lnTo>
                    <a:pt x="178511" y="138430"/>
                  </a:lnTo>
                  <a:lnTo>
                    <a:pt x="175514" y="135890"/>
                  </a:lnTo>
                  <a:lnTo>
                    <a:pt x="173659" y="134620"/>
                  </a:lnTo>
                  <a:lnTo>
                    <a:pt x="171805" y="133350"/>
                  </a:lnTo>
                  <a:lnTo>
                    <a:pt x="169176" y="132080"/>
                  </a:lnTo>
                  <a:lnTo>
                    <a:pt x="168694" y="130810"/>
                  </a:lnTo>
                  <a:lnTo>
                    <a:pt x="167855" y="128270"/>
                  </a:lnTo>
                  <a:lnTo>
                    <a:pt x="164744" y="125730"/>
                  </a:lnTo>
                  <a:lnTo>
                    <a:pt x="162407" y="124460"/>
                  </a:lnTo>
                  <a:lnTo>
                    <a:pt x="160172" y="123190"/>
                  </a:lnTo>
                  <a:lnTo>
                    <a:pt x="159537" y="123190"/>
                  </a:lnTo>
                  <a:lnTo>
                    <a:pt x="158838" y="121920"/>
                  </a:lnTo>
                  <a:lnTo>
                    <a:pt x="157035" y="119380"/>
                  </a:lnTo>
                  <a:lnTo>
                    <a:pt x="154863" y="116840"/>
                  </a:lnTo>
                  <a:lnTo>
                    <a:pt x="151434" y="114300"/>
                  </a:lnTo>
                  <a:lnTo>
                    <a:pt x="150393" y="114300"/>
                  </a:lnTo>
                  <a:lnTo>
                    <a:pt x="149313" y="113030"/>
                  </a:lnTo>
                  <a:lnTo>
                    <a:pt x="147116" y="113030"/>
                  </a:lnTo>
                  <a:lnTo>
                    <a:pt x="146494" y="111760"/>
                  </a:lnTo>
                  <a:lnTo>
                    <a:pt x="145745" y="110490"/>
                  </a:lnTo>
                  <a:lnTo>
                    <a:pt x="143713" y="107950"/>
                  </a:lnTo>
                  <a:lnTo>
                    <a:pt x="142621" y="107950"/>
                  </a:lnTo>
                  <a:lnTo>
                    <a:pt x="141554" y="106680"/>
                  </a:lnTo>
                  <a:lnTo>
                    <a:pt x="140944" y="106680"/>
                  </a:lnTo>
                  <a:lnTo>
                    <a:pt x="140855" y="106159"/>
                  </a:lnTo>
                  <a:lnTo>
                    <a:pt x="140855" y="134620"/>
                  </a:lnTo>
                  <a:lnTo>
                    <a:pt x="140855" y="135890"/>
                  </a:lnTo>
                  <a:lnTo>
                    <a:pt x="140436" y="134620"/>
                  </a:lnTo>
                  <a:lnTo>
                    <a:pt x="140855" y="134620"/>
                  </a:lnTo>
                  <a:lnTo>
                    <a:pt x="140855" y="106159"/>
                  </a:lnTo>
                  <a:lnTo>
                    <a:pt x="135636" y="97790"/>
                  </a:lnTo>
                  <a:lnTo>
                    <a:pt x="134835" y="96520"/>
                  </a:lnTo>
                  <a:lnTo>
                    <a:pt x="134366" y="95250"/>
                  </a:lnTo>
                  <a:lnTo>
                    <a:pt x="132778" y="92710"/>
                  </a:lnTo>
                  <a:lnTo>
                    <a:pt x="130365" y="91440"/>
                  </a:lnTo>
                  <a:lnTo>
                    <a:pt x="126898" y="90170"/>
                  </a:lnTo>
                  <a:lnTo>
                    <a:pt x="125755" y="90170"/>
                  </a:lnTo>
                  <a:lnTo>
                    <a:pt x="125145" y="88900"/>
                  </a:lnTo>
                  <a:lnTo>
                    <a:pt x="124244" y="86360"/>
                  </a:lnTo>
                  <a:lnTo>
                    <a:pt x="123012" y="85090"/>
                  </a:lnTo>
                  <a:lnTo>
                    <a:pt x="119456" y="82550"/>
                  </a:lnTo>
                  <a:lnTo>
                    <a:pt x="117716" y="82550"/>
                  </a:lnTo>
                  <a:lnTo>
                    <a:pt x="117132" y="81432"/>
                  </a:lnTo>
                  <a:lnTo>
                    <a:pt x="117132" y="82550"/>
                  </a:lnTo>
                  <a:lnTo>
                    <a:pt x="116967" y="81280"/>
                  </a:lnTo>
                  <a:lnTo>
                    <a:pt x="116840" y="82550"/>
                  </a:lnTo>
                  <a:lnTo>
                    <a:pt x="116865" y="81280"/>
                  </a:lnTo>
                  <a:lnTo>
                    <a:pt x="116992" y="81280"/>
                  </a:lnTo>
                  <a:lnTo>
                    <a:pt x="117132" y="82550"/>
                  </a:lnTo>
                  <a:lnTo>
                    <a:pt x="117132" y="81432"/>
                  </a:lnTo>
                  <a:lnTo>
                    <a:pt x="117055" y="81280"/>
                  </a:lnTo>
                  <a:lnTo>
                    <a:pt x="116471" y="80010"/>
                  </a:lnTo>
                  <a:lnTo>
                    <a:pt x="115570" y="78740"/>
                  </a:lnTo>
                  <a:lnTo>
                    <a:pt x="114668" y="77470"/>
                  </a:lnTo>
                  <a:lnTo>
                    <a:pt x="113753" y="74930"/>
                  </a:lnTo>
                  <a:lnTo>
                    <a:pt x="112382" y="73660"/>
                  </a:lnTo>
                  <a:lnTo>
                    <a:pt x="110782" y="72390"/>
                  </a:lnTo>
                  <a:lnTo>
                    <a:pt x="109067" y="67310"/>
                  </a:lnTo>
                  <a:lnTo>
                    <a:pt x="105829" y="64770"/>
                  </a:lnTo>
                  <a:lnTo>
                    <a:pt x="103835" y="64287"/>
                  </a:lnTo>
                  <a:lnTo>
                    <a:pt x="103835" y="92710"/>
                  </a:lnTo>
                  <a:lnTo>
                    <a:pt x="103517" y="95250"/>
                  </a:lnTo>
                  <a:lnTo>
                    <a:pt x="103416" y="93980"/>
                  </a:lnTo>
                  <a:lnTo>
                    <a:pt x="103835" y="92710"/>
                  </a:lnTo>
                  <a:lnTo>
                    <a:pt x="103835" y="64287"/>
                  </a:lnTo>
                  <a:lnTo>
                    <a:pt x="100711" y="63500"/>
                  </a:lnTo>
                  <a:lnTo>
                    <a:pt x="99885" y="60960"/>
                  </a:lnTo>
                  <a:lnTo>
                    <a:pt x="98704" y="59690"/>
                  </a:lnTo>
                  <a:lnTo>
                    <a:pt x="97116" y="57150"/>
                  </a:lnTo>
                  <a:lnTo>
                    <a:pt x="95770" y="55880"/>
                  </a:lnTo>
                  <a:lnTo>
                    <a:pt x="94107" y="54610"/>
                  </a:lnTo>
                  <a:lnTo>
                    <a:pt x="92240" y="53340"/>
                  </a:lnTo>
                  <a:lnTo>
                    <a:pt x="91592" y="52070"/>
                  </a:lnTo>
                  <a:lnTo>
                    <a:pt x="89611" y="49530"/>
                  </a:lnTo>
                  <a:lnTo>
                    <a:pt x="89090" y="49187"/>
                  </a:lnTo>
                  <a:lnTo>
                    <a:pt x="89090" y="76200"/>
                  </a:lnTo>
                  <a:lnTo>
                    <a:pt x="88328" y="77470"/>
                  </a:lnTo>
                  <a:lnTo>
                    <a:pt x="87350" y="77470"/>
                  </a:lnTo>
                  <a:lnTo>
                    <a:pt x="87388" y="78740"/>
                  </a:lnTo>
                  <a:lnTo>
                    <a:pt x="87350" y="77470"/>
                  </a:lnTo>
                  <a:lnTo>
                    <a:pt x="86766" y="77470"/>
                  </a:lnTo>
                  <a:lnTo>
                    <a:pt x="89090" y="76200"/>
                  </a:lnTo>
                  <a:lnTo>
                    <a:pt x="89090" y="49187"/>
                  </a:lnTo>
                  <a:lnTo>
                    <a:pt x="87731" y="48260"/>
                  </a:lnTo>
                  <a:lnTo>
                    <a:pt x="85661" y="48260"/>
                  </a:lnTo>
                  <a:lnTo>
                    <a:pt x="85166" y="46990"/>
                  </a:lnTo>
                  <a:lnTo>
                    <a:pt x="84162" y="45720"/>
                  </a:lnTo>
                  <a:lnTo>
                    <a:pt x="83312" y="45720"/>
                  </a:lnTo>
                  <a:lnTo>
                    <a:pt x="82397" y="44450"/>
                  </a:lnTo>
                  <a:lnTo>
                    <a:pt x="81775" y="41910"/>
                  </a:lnTo>
                  <a:lnTo>
                    <a:pt x="80810" y="40640"/>
                  </a:lnTo>
                  <a:lnTo>
                    <a:pt x="77876" y="38100"/>
                  </a:lnTo>
                  <a:lnTo>
                    <a:pt x="75869" y="36830"/>
                  </a:lnTo>
                  <a:lnTo>
                    <a:pt x="73926" y="35560"/>
                  </a:lnTo>
                  <a:lnTo>
                    <a:pt x="73647" y="35560"/>
                  </a:lnTo>
                  <a:lnTo>
                    <a:pt x="73253" y="34290"/>
                  </a:lnTo>
                  <a:lnTo>
                    <a:pt x="72745" y="33020"/>
                  </a:lnTo>
                  <a:lnTo>
                    <a:pt x="71335" y="31750"/>
                  </a:lnTo>
                  <a:lnTo>
                    <a:pt x="69621" y="29210"/>
                  </a:lnTo>
                  <a:lnTo>
                    <a:pt x="70764" y="29210"/>
                  </a:lnTo>
                  <a:lnTo>
                    <a:pt x="74053" y="27940"/>
                  </a:lnTo>
                  <a:lnTo>
                    <a:pt x="76758" y="26670"/>
                  </a:lnTo>
                  <a:lnTo>
                    <a:pt x="78486" y="26670"/>
                  </a:lnTo>
                  <a:lnTo>
                    <a:pt x="79298" y="25400"/>
                  </a:lnTo>
                  <a:lnTo>
                    <a:pt x="81661" y="26670"/>
                  </a:lnTo>
                  <a:lnTo>
                    <a:pt x="84201" y="27940"/>
                  </a:lnTo>
                  <a:lnTo>
                    <a:pt x="94462" y="27940"/>
                  </a:lnTo>
                  <a:lnTo>
                    <a:pt x="96685" y="29210"/>
                  </a:lnTo>
                  <a:lnTo>
                    <a:pt x="105219" y="29210"/>
                  </a:lnTo>
                  <a:lnTo>
                    <a:pt x="107619" y="27940"/>
                  </a:lnTo>
                  <a:lnTo>
                    <a:pt x="108839" y="27940"/>
                  </a:lnTo>
                  <a:lnTo>
                    <a:pt x="111328" y="29210"/>
                  </a:lnTo>
                  <a:lnTo>
                    <a:pt x="114236" y="29210"/>
                  </a:lnTo>
                  <a:lnTo>
                    <a:pt x="115150" y="30480"/>
                  </a:lnTo>
                  <a:lnTo>
                    <a:pt x="116205" y="31750"/>
                  </a:lnTo>
                  <a:lnTo>
                    <a:pt x="119697" y="33020"/>
                  </a:lnTo>
                  <a:lnTo>
                    <a:pt x="122580" y="34290"/>
                  </a:lnTo>
                  <a:lnTo>
                    <a:pt x="125323" y="34290"/>
                  </a:lnTo>
                  <a:lnTo>
                    <a:pt x="127444" y="35560"/>
                  </a:lnTo>
                  <a:lnTo>
                    <a:pt x="129895" y="36830"/>
                  </a:lnTo>
                  <a:lnTo>
                    <a:pt x="134518" y="38100"/>
                  </a:lnTo>
                  <a:lnTo>
                    <a:pt x="136194" y="38100"/>
                  </a:lnTo>
                  <a:lnTo>
                    <a:pt x="137922" y="39370"/>
                  </a:lnTo>
                  <a:lnTo>
                    <a:pt x="139153" y="40640"/>
                  </a:lnTo>
                  <a:lnTo>
                    <a:pt x="140703" y="41910"/>
                  </a:lnTo>
                  <a:lnTo>
                    <a:pt x="142557" y="43180"/>
                  </a:lnTo>
                  <a:lnTo>
                    <a:pt x="143713" y="43180"/>
                  </a:lnTo>
                  <a:lnTo>
                    <a:pt x="144907" y="44450"/>
                  </a:lnTo>
                  <a:lnTo>
                    <a:pt x="145326" y="44450"/>
                  </a:lnTo>
                  <a:lnTo>
                    <a:pt x="148094" y="45720"/>
                  </a:lnTo>
                  <a:lnTo>
                    <a:pt x="148513" y="45720"/>
                  </a:lnTo>
                  <a:lnTo>
                    <a:pt x="149123" y="46990"/>
                  </a:lnTo>
                  <a:lnTo>
                    <a:pt x="149250" y="46990"/>
                  </a:lnTo>
                  <a:lnTo>
                    <a:pt x="150571" y="49530"/>
                  </a:lnTo>
                  <a:lnTo>
                    <a:pt x="152781" y="50800"/>
                  </a:lnTo>
                  <a:lnTo>
                    <a:pt x="154330" y="52070"/>
                  </a:lnTo>
                  <a:lnTo>
                    <a:pt x="156006" y="53340"/>
                  </a:lnTo>
                  <a:lnTo>
                    <a:pt x="157264" y="54610"/>
                  </a:lnTo>
                  <a:lnTo>
                    <a:pt x="159016" y="55880"/>
                  </a:lnTo>
                  <a:lnTo>
                    <a:pt x="163156" y="59690"/>
                  </a:lnTo>
                  <a:lnTo>
                    <a:pt x="165049" y="62230"/>
                  </a:lnTo>
                  <a:lnTo>
                    <a:pt x="168148" y="63500"/>
                  </a:lnTo>
                  <a:lnTo>
                    <a:pt x="169087" y="63500"/>
                  </a:lnTo>
                  <a:lnTo>
                    <a:pt x="169735" y="67310"/>
                  </a:lnTo>
                  <a:lnTo>
                    <a:pt x="171119" y="69850"/>
                  </a:lnTo>
                  <a:lnTo>
                    <a:pt x="175907" y="72390"/>
                  </a:lnTo>
                  <a:lnTo>
                    <a:pt x="179793" y="72390"/>
                  </a:lnTo>
                  <a:lnTo>
                    <a:pt x="180721" y="73660"/>
                  </a:lnTo>
                  <a:lnTo>
                    <a:pt x="181889" y="76200"/>
                  </a:lnTo>
                  <a:lnTo>
                    <a:pt x="185483" y="80010"/>
                  </a:lnTo>
                  <a:lnTo>
                    <a:pt x="188112" y="82550"/>
                  </a:lnTo>
                  <a:lnTo>
                    <a:pt x="190792" y="83820"/>
                  </a:lnTo>
                  <a:lnTo>
                    <a:pt x="191135" y="87630"/>
                  </a:lnTo>
                  <a:lnTo>
                    <a:pt x="192938" y="90170"/>
                  </a:lnTo>
                  <a:lnTo>
                    <a:pt x="197485" y="93980"/>
                  </a:lnTo>
                  <a:lnTo>
                    <a:pt x="199567" y="95250"/>
                  </a:lnTo>
                  <a:lnTo>
                    <a:pt x="201815" y="95250"/>
                  </a:lnTo>
                  <a:lnTo>
                    <a:pt x="202196" y="97790"/>
                  </a:lnTo>
                  <a:lnTo>
                    <a:pt x="203454" y="100330"/>
                  </a:lnTo>
                  <a:lnTo>
                    <a:pt x="206971" y="104140"/>
                  </a:lnTo>
                  <a:lnTo>
                    <a:pt x="208838" y="105410"/>
                  </a:lnTo>
                  <a:lnTo>
                    <a:pt x="210832" y="105410"/>
                  </a:lnTo>
                  <a:lnTo>
                    <a:pt x="211493" y="106680"/>
                  </a:lnTo>
                  <a:lnTo>
                    <a:pt x="212293" y="107950"/>
                  </a:lnTo>
                  <a:lnTo>
                    <a:pt x="214731" y="110490"/>
                  </a:lnTo>
                  <a:lnTo>
                    <a:pt x="216192" y="111760"/>
                  </a:lnTo>
                  <a:lnTo>
                    <a:pt x="217906" y="113030"/>
                  </a:lnTo>
                  <a:lnTo>
                    <a:pt x="218287" y="113030"/>
                  </a:lnTo>
                  <a:lnTo>
                    <a:pt x="218719" y="114300"/>
                  </a:lnTo>
                  <a:lnTo>
                    <a:pt x="219240" y="114300"/>
                  </a:lnTo>
                  <a:lnTo>
                    <a:pt x="220954" y="116840"/>
                  </a:lnTo>
                  <a:lnTo>
                    <a:pt x="223037" y="118110"/>
                  </a:lnTo>
                  <a:lnTo>
                    <a:pt x="225336" y="119380"/>
                  </a:lnTo>
                  <a:lnTo>
                    <a:pt x="225818" y="120650"/>
                  </a:lnTo>
                  <a:lnTo>
                    <a:pt x="226542" y="121920"/>
                  </a:lnTo>
                  <a:lnTo>
                    <a:pt x="229539" y="125730"/>
                  </a:lnTo>
                  <a:lnTo>
                    <a:pt x="232181" y="127000"/>
                  </a:lnTo>
                  <a:lnTo>
                    <a:pt x="235229" y="128270"/>
                  </a:lnTo>
                  <a:lnTo>
                    <a:pt x="236054" y="129540"/>
                  </a:lnTo>
                  <a:lnTo>
                    <a:pt x="237261" y="132080"/>
                  </a:lnTo>
                  <a:lnTo>
                    <a:pt x="241071" y="137160"/>
                  </a:lnTo>
                  <a:lnTo>
                    <a:pt x="244017" y="138430"/>
                  </a:lnTo>
                  <a:lnTo>
                    <a:pt x="247319" y="138430"/>
                  </a:lnTo>
                  <a:lnTo>
                    <a:pt x="247561" y="139700"/>
                  </a:lnTo>
                  <a:lnTo>
                    <a:pt x="249440" y="142240"/>
                  </a:lnTo>
                  <a:lnTo>
                    <a:pt x="250456" y="143510"/>
                  </a:lnTo>
                  <a:lnTo>
                    <a:pt x="251345" y="146050"/>
                  </a:lnTo>
                  <a:lnTo>
                    <a:pt x="253987" y="149860"/>
                  </a:lnTo>
                  <a:lnTo>
                    <a:pt x="256552" y="152400"/>
                  </a:lnTo>
                  <a:lnTo>
                    <a:pt x="256552" y="110058"/>
                  </a:lnTo>
                  <a:lnTo>
                    <a:pt x="256120" y="109220"/>
                  </a:lnTo>
                  <a:lnTo>
                    <a:pt x="252768" y="106680"/>
                  </a:lnTo>
                  <a:lnTo>
                    <a:pt x="250888" y="105410"/>
                  </a:lnTo>
                  <a:lnTo>
                    <a:pt x="249656" y="104660"/>
                  </a:lnTo>
                  <a:lnTo>
                    <a:pt x="249656" y="113030"/>
                  </a:lnTo>
                  <a:lnTo>
                    <a:pt x="249656" y="114300"/>
                  </a:lnTo>
                  <a:lnTo>
                    <a:pt x="247256" y="114300"/>
                  </a:lnTo>
                  <a:lnTo>
                    <a:pt x="247802" y="113030"/>
                  </a:lnTo>
                  <a:lnTo>
                    <a:pt x="249656" y="113030"/>
                  </a:lnTo>
                  <a:lnTo>
                    <a:pt x="249656" y="104660"/>
                  </a:lnTo>
                  <a:lnTo>
                    <a:pt x="248805" y="104140"/>
                  </a:lnTo>
                  <a:lnTo>
                    <a:pt x="247942" y="102870"/>
                  </a:lnTo>
                  <a:lnTo>
                    <a:pt x="246761" y="100330"/>
                  </a:lnTo>
                  <a:lnTo>
                    <a:pt x="245262" y="100330"/>
                  </a:lnTo>
                  <a:lnTo>
                    <a:pt x="244005" y="99060"/>
                  </a:lnTo>
                  <a:lnTo>
                    <a:pt x="243103" y="97790"/>
                  </a:lnTo>
                  <a:lnTo>
                    <a:pt x="239852" y="97790"/>
                  </a:lnTo>
                  <a:lnTo>
                    <a:pt x="239293" y="95250"/>
                  </a:lnTo>
                  <a:lnTo>
                    <a:pt x="238455" y="93980"/>
                  </a:lnTo>
                  <a:lnTo>
                    <a:pt x="235585" y="91440"/>
                  </a:lnTo>
                  <a:lnTo>
                    <a:pt x="233222" y="90170"/>
                  </a:lnTo>
                  <a:lnTo>
                    <a:pt x="230962" y="90170"/>
                  </a:lnTo>
                  <a:lnTo>
                    <a:pt x="230212" y="87630"/>
                  </a:lnTo>
                  <a:lnTo>
                    <a:pt x="229031" y="86360"/>
                  </a:lnTo>
                  <a:lnTo>
                    <a:pt x="226314" y="83820"/>
                  </a:lnTo>
                  <a:lnTo>
                    <a:pt x="225513" y="83820"/>
                  </a:lnTo>
                  <a:lnTo>
                    <a:pt x="224701" y="82550"/>
                  </a:lnTo>
                  <a:lnTo>
                    <a:pt x="223329" y="80010"/>
                  </a:lnTo>
                  <a:lnTo>
                    <a:pt x="221322" y="78740"/>
                  </a:lnTo>
                  <a:lnTo>
                    <a:pt x="217182" y="73660"/>
                  </a:lnTo>
                  <a:lnTo>
                    <a:pt x="214998" y="72390"/>
                  </a:lnTo>
                  <a:lnTo>
                    <a:pt x="212394" y="71120"/>
                  </a:lnTo>
                  <a:lnTo>
                    <a:pt x="211429" y="69850"/>
                  </a:lnTo>
                  <a:lnTo>
                    <a:pt x="210185" y="68580"/>
                  </a:lnTo>
                  <a:lnTo>
                    <a:pt x="205994" y="66040"/>
                  </a:lnTo>
                  <a:lnTo>
                    <a:pt x="203187" y="63500"/>
                  </a:lnTo>
                  <a:lnTo>
                    <a:pt x="200418" y="62230"/>
                  </a:lnTo>
                  <a:lnTo>
                    <a:pt x="198767" y="59690"/>
                  </a:lnTo>
                  <a:lnTo>
                    <a:pt x="197827" y="58420"/>
                  </a:lnTo>
                  <a:lnTo>
                    <a:pt x="197485" y="57150"/>
                  </a:lnTo>
                  <a:lnTo>
                    <a:pt x="196253" y="54610"/>
                  </a:lnTo>
                  <a:lnTo>
                    <a:pt x="193344" y="50800"/>
                  </a:lnTo>
                  <a:lnTo>
                    <a:pt x="190893" y="49530"/>
                  </a:lnTo>
                  <a:lnTo>
                    <a:pt x="188099" y="49530"/>
                  </a:lnTo>
                  <a:lnTo>
                    <a:pt x="187401" y="48526"/>
                  </a:lnTo>
                  <a:lnTo>
                    <a:pt x="187401" y="71120"/>
                  </a:lnTo>
                  <a:lnTo>
                    <a:pt x="187223" y="72390"/>
                  </a:lnTo>
                  <a:lnTo>
                    <a:pt x="186080" y="72390"/>
                  </a:lnTo>
                  <a:lnTo>
                    <a:pt x="187401" y="71120"/>
                  </a:lnTo>
                  <a:lnTo>
                    <a:pt x="187401" y="48526"/>
                  </a:lnTo>
                  <a:lnTo>
                    <a:pt x="187223" y="48260"/>
                  </a:lnTo>
                  <a:lnTo>
                    <a:pt x="186067" y="46990"/>
                  </a:lnTo>
                  <a:lnTo>
                    <a:pt x="182499" y="44450"/>
                  </a:lnTo>
                  <a:lnTo>
                    <a:pt x="179870" y="43180"/>
                  </a:lnTo>
                  <a:lnTo>
                    <a:pt x="177507" y="43180"/>
                  </a:lnTo>
                  <a:lnTo>
                    <a:pt x="176606" y="41910"/>
                  </a:lnTo>
                  <a:lnTo>
                    <a:pt x="170205" y="31750"/>
                  </a:lnTo>
                  <a:lnTo>
                    <a:pt x="168313" y="31750"/>
                  </a:lnTo>
                  <a:lnTo>
                    <a:pt x="167347" y="29210"/>
                  </a:lnTo>
                  <a:lnTo>
                    <a:pt x="166179" y="26670"/>
                  </a:lnTo>
                  <a:lnTo>
                    <a:pt x="165100" y="25400"/>
                  </a:lnTo>
                  <a:lnTo>
                    <a:pt x="164020" y="24130"/>
                  </a:lnTo>
                  <a:lnTo>
                    <a:pt x="161201" y="22860"/>
                  </a:lnTo>
                  <a:lnTo>
                    <a:pt x="157873" y="21590"/>
                  </a:lnTo>
                  <a:lnTo>
                    <a:pt x="157632" y="21590"/>
                  </a:lnTo>
                  <a:lnTo>
                    <a:pt x="155714" y="17780"/>
                  </a:lnTo>
                  <a:lnTo>
                    <a:pt x="152819" y="15240"/>
                  </a:lnTo>
                  <a:lnTo>
                    <a:pt x="147434" y="12700"/>
                  </a:lnTo>
                  <a:lnTo>
                    <a:pt x="145478" y="11963"/>
                  </a:lnTo>
                  <a:lnTo>
                    <a:pt x="145478" y="40640"/>
                  </a:lnTo>
                  <a:lnTo>
                    <a:pt x="145376" y="39370"/>
                  </a:lnTo>
                  <a:lnTo>
                    <a:pt x="145478" y="40640"/>
                  </a:lnTo>
                  <a:lnTo>
                    <a:pt x="145478" y="11963"/>
                  </a:lnTo>
                  <a:lnTo>
                    <a:pt x="144081" y="11430"/>
                  </a:lnTo>
                  <a:lnTo>
                    <a:pt x="140855" y="12700"/>
                  </a:lnTo>
                  <a:lnTo>
                    <a:pt x="139242" y="10160"/>
                  </a:lnTo>
                  <a:lnTo>
                    <a:pt x="137287" y="8890"/>
                  </a:lnTo>
                  <a:lnTo>
                    <a:pt x="131140" y="8890"/>
                  </a:lnTo>
                  <a:lnTo>
                    <a:pt x="130149" y="7620"/>
                  </a:lnTo>
                  <a:lnTo>
                    <a:pt x="128981" y="6350"/>
                  </a:lnTo>
                  <a:lnTo>
                    <a:pt x="124434" y="3810"/>
                  </a:lnTo>
                  <a:lnTo>
                    <a:pt x="121208" y="2540"/>
                  </a:lnTo>
                  <a:lnTo>
                    <a:pt x="117716" y="3810"/>
                  </a:lnTo>
                  <a:lnTo>
                    <a:pt x="105549" y="3810"/>
                  </a:lnTo>
                  <a:lnTo>
                    <a:pt x="103276" y="2540"/>
                  </a:lnTo>
                  <a:lnTo>
                    <a:pt x="100457" y="1270"/>
                  </a:lnTo>
                  <a:lnTo>
                    <a:pt x="95440" y="1270"/>
                  </a:lnTo>
                  <a:lnTo>
                    <a:pt x="91363" y="2540"/>
                  </a:lnTo>
                  <a:lnTo>
                    <a:pt x="90424" y="3810"/>
                  </a:lnTo>
                  <a:lnTo>
                    <a:pt x="89395" y="3810"/>
                  </a:lnTo>
                  <a:lnTo>
                    <a:pt x="88138" y="2540"/>
                  </a:lnTo>
                  <a:lnTo>
                    <a:pt x="86766" y="1270"/>
                  </a:lnTo>
                  <a:lnTo>
                    <a:pt x="77901" y="1270"/>
                  </a:lnTo>
                  <a:lnTo>
                    <a:pt x="76962" y="0"/>
                  </a:lnTo>
                  <a:lnTo>
                    <a:pt x="71386" y="0"/>
                  </a:lnTo>
                  <a:lnTo>
                    <a:pt x="68948" y="1270"/>
                  </a:lnTo>
                  <a:lnTo>
                    <a:pt x="68199" y="0"/>
                  </a:lnTo>
                  <a:lnTo>
                    <a:pt x="62865" y="0"/>
                  </a:lnTo>
                  <a:lnTo>
                    <a:pt x="59055" y="1270"/>
                  </a:lnTo>
                  <a:lnTo>
                    <a:pt x="56045" y="3810"/>
                  </a:lnTo>
                  <a:lnTo>
                    <a:pt x="53124" y="3810"/>
                  </a:lnTo>
                  <a:lnTo>
                    <a:pt x="52273" y="5080"/>
                  </a:lnTo>
                  <a:lnTo>
                    <a:pt x="51714" y="5080"/>
                  </a:lnTo>
                  <a:lnTo>
                    <a:pt x="50698" y="4330"/>
                  </a:lnTo>
                  <a:lnTo>
                    <a:pt x="50698" y="41910"/>
                  </a:lnTo>
                  <a:lnTo>
                    <a:pt x="50584" y="40640"/>
                  </a:lnTo>
                  <a:lnTo>
                    <a:pt x="50698" y="41910"/>
                  </a:lnTo>
                  <a:lnTo>
                    <a:pt x="50698" y="4330"/>
                  </a:lnTo>
                  <a:lnTo>
                    <a:pt x="49999" y="3810"/>
                  </a:lnTo>
                  <a:lnTo>
                    <a:pt x="48018" y="2540"/>
                  </a:lnTo>
                  <a:lnTo>
                    <a:pt x="43103" y="1270"/>
                  </a:lnTo>
                  <a:lnTo>
                    <a:pt x="40640" y="2540"/>
                  </a:lnTo>
                  <a:lnTo>
                    <a:pt x="37579" y="3810"/>
                  </a:lnTo>
                  <a:lnTo>
                    <a:pt x="36944" y="5080"/>
                  </a:lnTo>
                  <a:lnTo>
                    <a:pt x="35826" y="5080"/>
                  </a:lnTo>
                  <a:lnTo>
                    <a:pt x="29667" y="6350"/>
                  </a:lnTo>
                  <a:lnTo>
                    <a:pt x="25641" y="10160"/>
                  </a:lnTo>
                  <a:lnTo>
                    <a:pt x="25044" y="16510"/>
                  </a:lnTo>
                  <a:lnTo>
                    <a:pt x="29171" y="21590"/>
                  </a:lnTo>
                  <a:lnTo>
                    <a:pt x="30454" y="21590"/>
                  </a:lnTo>
                  <a:lnTo>
                    <a:pt x="31330" y="22860"/>
                  </a:lnTo>
                  <a:lnTo>
                    <a:pt x="32842" y="24130"/>
                  </a:lnTo>
                  <a:lnTo>
                    <a:pt x="37922" y="29210"/>
                  </a:lnTo>
                  <a:lnTo>
                    <a:pt x="37490" y="31750"/>
                  </a:lnTo>
                  <a:lnTo>
                    <a:pt x="37477" y="33020"/>
                  </a:lnTo>
                  <a:lnTo>
                    <a:pt x="40335" y="38100"/>
                  </a:lnTo>
                  <a:lnTo>
                    <a:pt x="42710" y="40640"/>
                  </a:lnTo>
                  <a:lnTo>
                    <a:pt x="45186" y="40640"/>
                  </a:lnTo>
                  <a:lnTo>
                    <a:pt x="46139" y="41910"/>
                  </a:lnTo>
                  <a:lnTo>
                    <a:pt x="47409" y="43180"/>
                  </a:lnTo>
                  <a:lnTo>
                    <a:pt x="49809" y="45720"/>
                  </a:lnTo>
                  <a:lnTo>
                    <a:pt x="50634" y="45720"/>
                  </a:lnTo>
                  <a:lnTo>
                    <a:pt x="51473" y="46990"/>
                  </a:lnTo>
                  <a:lnTo>
                    <a:pt x="52336" y="49530"/>
                  </a:lnTo>
                  <a:lnTo>
                    <a:pt x="53873" y="50800"/>
                  </a:lnTo>
                  <a:lnTo>
                    <a:pt x="57886" y="55880"/>
                  </a:lnTo>
                  <a:lnTo>
                    <a:pt x="59715" y="57150"/>
                  </a:lnTo>
                  <a:lnTo>
                    <a:pt x="60223" y="58420"/>
                  </a:lnTo>
                  <a:lnTo>
                    <a:pt x="61607" y="60960"/>
                  </a:lnTo>
                  <a:lnTo>
                    <a:pt x="63068" y="62230"/>
                  </a:lnTo>
                  <a:lnTo>
                    <a:pt x="64668" y="63500"/>
                  </a:lnTo>
                  <a:lnTo>
                    <a:pt x="65303" y="64770"/>
                  </a:lnTo>
                  <a:lnTo>
                    <a:pt x="65100" y="64770"/>
                  </a:lnTo>
                  <a:lnTo>
                    <a:pt x="66332" y="66040"/>
                  </a:lnTo>
                  <a:lnTo>
                    <a:pt x="67830" y="68580"/>
                  </a:lnTo>
                  <a:lnTo>
                    <a:pt x="70218" y="69850"/>
                  </a:lnTo>
                  <a:lnTo>
                    <a:pt x="70929" y="71120"/>
                  </a:lnTo>
                  <a:lnTo>
                    <a:pt x="72097" y="73660"/>
                  </a:lnTo>
                  <a:lnTo>
                    <a:pt x="75438" y="76200"/>
                  </a:lnTo>
                  <a:lnTo>
                    <a:pt x="76987" y="76200"/>
                  </a:lnTo>
                  <a:lnTo>
                    <a:pt x="78625" y="77470"/>
                  </a:lnTo>
                  <a:lnTo>
                    <a:pt x="79171" y="78740"/>
                  </a:lnTo>
                  <a:lnTo>
                    <a:pt x="80073" y="80010"/>
                  </a:lnTo>
                  <a:lnTo>
                    <a:pt x="83680" y="83820"/>
                  </a:lnTo>
                  <a:lnTo>
                    <a:pt x="86220" y="85090"/>
                  </a:lnTo>
                  <a:lnTo>
                    <a:pt x="88900" y="85090"/>
                  </a:lnTo>
                  <a:lnTo>
                    <a:pt x="89281" y="86360"/>
                  </a:lnTo>
                  <a:lnTo>
                    <a:pt x="89496" y="86360"/>
                  </a:lnTo>
                  <a:lnTo>
                    <a:pt x="90843" y="88900"/>
                  </a:lnTo>
                  <a:lnTo>
                    <a:pt x="92849" y="90170"/>
                  </a:lnTo>
                  <a:lnTo>
                    <a:pt x="95161" y="91440"/>
                  </a:lnTo>
                  <a:lnTo>
                    <a:pt x="96520" y="92710"/>
                  </a:lnTo>
                  <a:lnTo>
                    <a:pt x="96647" y="92710"/>
                  </a:lnTo>
                  <a:lnTo>
                    <a:pt x="96647" y="93980"/>
                  </a:lnTo>
                  <a:lnTo>
                    <a:pt x="100152" y="96520"/>
                  </a:lnTo>
                  <a:lnTo>
                    <a:pt x="101777" y="99060"/>
                  </a:lnTo>
                  <a:lnTo>
                    <a:pt x="102616" y="100330"/>
                  </a:lnTo>
                  <a:lnTo>
                    <a:pt x="103479" y="100330"/>
                  </a:lnTo>
                  <a:lnTo>
                    <a:pt x="104101" y="104140"/>
                  </a:lnTo>
                  <a:lnTo>
                    <a:pt x="106184" y="106680"/>
                  </a:lnTo>
                  <a:lnTo>
                    <a:pt x="111582" y="111760"/>
                  </a:lnTo>
                  <a:lnTo>
                    <a:pt x="114261" y="113030"/>
                  </a:lnTo>
                  <a:lnTo>
                    <a:pt x="117500" y="114300"/>
                  </a:lnTo>
                  <a:lnTo>
                    <a:pt x="118897" y="114300"/>
                  </a:lnTo>
                  <a:lnTo>
                    <a:pt x="119354" y="116840"/>
                  </a:lnTo>
                  <a:lnTo>
                    <a:pt x="120040" y="118110"/>
                  </a:lnTo>
                  <a:lnTo>
                    <a:pt x="122580" y="121920"/>
                  </a:lnTo>
                  <a:lnTo>
                    <a:pt x="124002" y="124460"/>
                  </a:lnTo>
                  <a:lnTo>
                    <a:pt x="126580" y="125730"/>
                  </a:lnTo>
                  <a:lnTo>
                    <a:pt x="127304" y="127000"/>
                  </a:lnTo>
                  <a:lnTo>
                    <a:pt x="127596" y="127000"/>
                  </a:lnTo>
                  <a:lnTo>
                    <a:pt x="128816" y="129540"/>
                  </a:lnTo>
                  <a:lnTo>
                    <a:pt x="130302" y="130810"/>
                  </a:lnTo>
                  <a:lnTo>
                    <a:pt x="133083" y="132080"/>
                  </a:lnTo>
                  <a:lnTo>
                    <a:pt x="137464" y="134620"/>
                  </a:lnTo>
                  <a:lnTo>
                    <a:pt x="136144" y="133350"/>
                  </a:lnTo>
                  <a:lnTo>
                    <a:pt x="136893" y="133350"/>
                  </a:lnTo>
                  <a:lnTo>
                    <a:pt x="139204" y="134442"/>
                  </a:lnTo>
                  <a:lnTo>
                    <a:pt x="139141" y="133350"/>
                  </a:lnTo>
                  <a:lnTo>
                    <a:pt x="139433" y="134556"/>
                  </a:lnTo>
                  <a:lnTo>
                    <a:pt x="139560" y="134620"/>
                  </a:lnTo>
                  <a:lnTo>
                    <a:pt x="140093" y="135890"/>
                  </a:lnTo>
                  <a:lnTo>
                    <a:pt x="141236" y="138430"/>
                  </a:lnTo>
                  <a:lnTo>
                    <a:pt x="142811" y="139700"/>
                  </a:lnTo>
                  <a:lnTo>
                    <a:pt x="145567" y="142240"/>
                  </a:lnTo>
                  <a:lnTo>
                    <a:pt x="147027" y="142240"/>
                  </a:lnTo>
                  <a:lnTo>
                    <a:pt x="147231" y="143510"/>
                  </a:lnTo>
                  <a:lnTo>
                    <a:pt x="147637" y="144780"/>
                  </a:lnTo>
                  <a:lnTo>
                    <a:pt x="150685" y="149860"/>
                  </a:lnTo>
                  <a:lnTo>
                    <a:pt x="154025" y="151130"/>
                  </a:lnTo>
                  <a:lnTo>
                    <a:pt x="157734" y="152400"/>
                  </a:lnTo>
                  <a:lnTo>
                    <a:pt x="158153" y="152400"/>
                  </a:lnTo>
                  <a:lnTo>
                    <a:pt x="160959" y="153670"/>
                  </a:lnTo>
                  <a:lnTo>
                    <a:pt x="160807" y="153670"/>
                  </a:lnTo>
                  <a:lnTo>
                    <a:pt x="162128" y="154940"/>
                  </a:lnTo>
                  <a:lnTo>
                    <a:pt x="163576" y="156210"/>
                  </a:lnTo>
                  <a:lnTo>
                    <a:pt x="164477" y="156210"/>
                  </a:lnTo>
                  <a:lnTo>
                    <a:pt x="164706" y="157480"/>
                  </a:lnTo>
                  <a:lnTo>
                    <a:pt x="162636" y="158750"/>
                  </a:lnTo>
                  <a:lnTo>
                    <a:pt x="162471" y="159283"/>
                  </a:lnTo>
                  <a:lnTo>
                    <a:pt x="162471" y="172720"/>
                  </a:lnTo>
                  <a:lnTo>
                    <a:pt x="161607" y="172720"/>
                  </a:lnTo>
                  <a:lnTo>
                    <a:pt x="161848" y="170180"/>
                  </a:lnTo>
                  <a:lnTo>
                    <a:pt x="162471" y="172720"/>
                  </a:lnTo>
                  <a:lnTo>
                    <a:pt x="162471" y="159283"/>
                  </a:lnTo>
                  <a:lnTo>
                    <a:pt x="161429" y="162560"/>
                  </a:lnTo>
                  <a:lnTo>
                    <a:pt x="161226" y="165100"/>
                  </a:lnTo>
                  <a:lnTo>
                    <a:pt x="159410" y="165100"/>
                  </a:lnTo>
                  <a:lnTo>
                    <a:pt x="157581" y="166370"/>
                  </a:lnTo>
                  <a:lnTo>
                    <a:pt x="152222" y="168910"/>
                  </a:lnTo>
                  <a:lnTo>
                    <a:pt x="150812" y="172720"/>
                  </a:lnTo>
                  <a:lnTo>
                    <a:pt x="150088" y="176530"/>
                  </a:lnTo>
                  <a:lnTo>
                    <a:pt x="149796" y="177800"/>
                  </a:lnTo>
                  <a:lnTo>
                    <a:pt x="148907" y="177800"/>
                  </a:lnTo>
                  <a:lnTo>
                    <a:pt x="148043" y="179070"/>
                  </a:lnTo>
                  <a:lnTo>
                    <a:pt x="144005" y="179070"/>
                  </a:lnTo>
                  <a:lnTo>
                    <a:pt x="141084" y="181610"/>
                  </a:lnTo>
                  <a:lnTo>
                    <a:pt x="135851" y="184150"/>
                  </a:lnTo>
                  <a:lnTo>
                    <a:pt x="134251" y="186690"/>
                  </a:lnTo>
                  <a:lnTo>
                    <a:pt x="132067" y="189230"/>
                  </a:lnTo>
                  <a:lnTo>
                    <a:pt x="131635" y="190500"/>
                  </a:lnTo>
                  <a:lnTo>
                    <a:pt x="130860" y="190500"/>
                  </a:lnTo>
                  <a:lnTo>
                    <a:pt x="128587" y="191770"/>
                  </a:lnTo>
                  <a:lnTo>
                    <a:pt x="126911" y="194310"/>
                  </a:lnTo>
                  <a:lnTo>
                    <a:pt x="125412" y="196850"/>
                  </a:lnTo>
                  <a:lnTo>
                    <a:pt x="123761" y="196850"/>
                  </a:lnTo>
                  <a:lnTo>
                    <a:pt x="118249" y="199390"/>
                  </a:lnTo>
                  <a:lnTo>
                    <a:pt x="115951" y="203200"/>
                  </a:lnTo>
                  <a:lnTo>
                    <a:pt x="113538" y="207010"/>
                  </a:lnTo>
                  <a:lnTo>
                    <a:pt x="110439" y="208280"/>
                  </a:lnTo>
                  <a:lnTo>
                    <a:pt x="106794" y="210820"/>
                  </a:lnTo>
                  <a:lnTo>
                    <a:pt x="102184" y="214630"/>
                  </a:lnTo>
                  <a:lnTo>
                    <a:pt x="100952" y="217170"/>
                  </a:lnTo>
                  <a:lnTo>
                    <a:pt x="99479" y="219710"/>
                  </a:lnTo>
                  <a:lnTo>
                    <a:pt x="98386" y="219710"/>
                  </a:lnTo>
                  <a:lnTo>
                    <a:pt x="94602" y="221754"/>
                  </a:lnTo>
                  <a:lnTo>
                    <a:pt x="94602" y="250190"/>
                  </a:lnTo>
                  <a:lnTo>
                    <a:pt x="94373" y="251460"/>
                  </a:lnTo>
                  <a:lnTo>
                    <a:pt x="94195" y="251460"/>
                  </a:lnTo>
                  <a:lnTo>
                    <a:pt x="94564" y="250190"/>
                  </a:lnTo>
                  <a:lnTo>
                    <a:pt x="94602" y="221754"/>
                  </a:lnTo>
                  <a:lnTo>
                    <a:pt x="93675" y="222250"/>
                  </a:lnTo>
                  <a:lnTo>
                    <a:pt x="91960" y="223520"/>
                  </a:lnTo>
                  <a:lnTo>
                    <a:pt x="90182" y="224790"/>
                  </a:lnTo>
                  <a:lnTo>
                    <a:pt x="89446" y="226060"/>
                  </a:lnTo>
                  <a:lnTo>
                    <a:pt x="88836" y="226060"/>
                  </a:lnTo>
                  <a:lnTo>
                    <a:pt x="88315" y="227330"/>
                  </a:lnTo>
                  <a:lnTo>
                    <a:pt x="87071" y="228168"/>
                  </a:lnTo>
                  <a:lnTo>
                    <a:pt x="87071" y="229870"/>
                  </a:lnTo>
                  <a:lnTo>
                    <a:pt x="86474" y="231140"/>
                  </a:lnTo>
                  <a:lnTo>
                    <a:pt x="86804" y="229870"/>
                  </a:lnTo>
                  <a:lnTo>
                    <a:pt x="87071" y="229870"/>
                  </a:lnTo>
                  <a:lnTo>
                    <a:pt x="87071" y="228168"/>
                  </a:lnTo>
                  <a:lnTo>
                    <a:pt x="86410" y="228600"/>
                  </a:lnTo>
                  <a:lnTo>
                    <a:pt x="84353" y="229870"/>
                  </a:lnTo>
                  <a:lnTo>
                    <a:pt x="82651" y="232410"/>
                  </a:lnTo>
                  <a:lnTo>
                    <a:pt x="81343" y="232410"/>
                  </a:lnTo>
                  <a:lnTo>
                    <a:pt x="76390" y="233680"/>
                  </a:lnTo>
                  <a:lnTo>
                    <a:pt x="73456" y="237490"/>
                  </a:lnTo>
                  <a:lnTo>
                    <a:pt x="71628" y="241300"/>
                  </a:lnTo>
                  <a:lnTo>
                    <a:pt x="71069" y="242570"/>
                  </a:lnTo>
                  <a:lnTo>
                    <a:pt x="65620" y="242570"/>
                  </a:lnTo>
                  <a:lnTo>
                    <a:pt x="62230" y="245110"/>
                  </a:lnTo>
                  <a:lnTo>
                    <a:pt x="61239" y="246380"/>
                  </a:lnTo>
                  <a:lnTo>
                    <a:pt x="60452" y="247650"/>
                  </a:lnTo>
                  <a:lnTo>
                    <a:pt x="60198" y="247929"/>
                  </a:lnTo>
                  <a:lnTo>
                    <a:pt x="60198" y="280670"/>
                  </a:lnTo>
                  <a:lnTo>
                    <a:pt x="59156" y="281940"/>
                  </a:lnTo>
                  <a:lnTo>
                    <a:pt x="58928" y="280670"/>
                  </a:lnTo>
                  <a:lnTo>
                    <a:pt x="60198" y="280670"/>
                  </a:lnTo>
                  <a:lnTo>
                    <a:pt x="60198" y="247929"/>
                  </a:lnTo>
                  <a:lnTo>
                    <a:pt x="59296" y="248920"/>
                  </a:lnTo>
                  <a:lnTo>
                    <a:pt x="58204" y="248920"/>
                  </a:lnTo>
                  <a:lnTo>
                    <a:pt x="54698" y="251460"/>
                  </a:lnTo>
                  <a:lnTo>
                    <a:pt x="52984" y="254000"/>
                  </a:lnTo>
                  <a:lnTo>
                    <a:pt x="52336" y="257810"/>
                  </a:lnTo>
                  <a:lnTo>
                    <a:pt x="51257" y="257810"/>
                  </a:lnTo>
                  <a:lnTo>
                    <a:pt x="48564" y="259080"/>
                  </a:lnTo>
                  <a:lnTo>
                    <a:pt x="46786" y="261620"/>
                  </a:lnTo>
                  <a:lnTo>
                    <a:pt x="45402" y="264160"/>
                  </a:lnTo>
                  <a:lnTo>
                    <a:pt x="45224" y="264160"/>
                  </a:lnTo>
                  <a:lnTo>
                    <a:pt x="44043" y="265430"/>
                  </a:lnTo>
                  <a:lnTo>
                    <a:pt x="41846" y="265430"/>
                  </a:lnTo>
                  <a:lnTo>
                    <a:pt x="40500" y="266700"/>
                  </a:lnTo>
                  <a:lnTo>
                    <a:pt x="37655" y="266700"/>
                  </a:lnTo>
                  <a:lnTo>
                    <a:pt x="35674" y="269240"/>
                  </a:lnTo>
                  <a:lnTo>
                    <a:pt x="34124" y="270510"/>
                  </a:lnTo>
                  <a:lnTo>
                    <a:pt x="29298" y="270510"/>
                  </a:lnTo>
                  <a:lnTo>
                    <a:pt x="25336" y="271780"/>
                  </a:lnTo>
                  <a:lnTo>
                    <a:pt x="19088" y="279400"/>
                  </a:lnTo>
                  <a:lnTo>
                    <a:pt x="18859" y="279755"/>
                  </a:lnTo>
                  <a:lnTo>
                    <a:pt x="16992" y="283210"/>
                  </a:lnTo>
                  <a:lnTo>
                    <a:pt x="16624" y="283210"/>
                  </a:lnTo>
                  <a:lnTo>
                    <a:pt x="16497" y="283210"/>
                  </a:lnTo>
                  <a:lnTo>
                    <a:pt x="16040" y="284480"/>
                  </a:lnTo>
                  <a:lnTo>
                    <a:pt x="10185" y="287020"/>
                  </a:lnTo>
                  <a:lnTo>
                    <a:pt x="1689" y="290830"/>
                  </a:lnTo>
                  <a:lnTo>
                    <a:pt x="0" y="298450"/>
                  </a:lnTo>
                  <a:lnTo>
                    <a:pt x="4648" y="308610"/>
                  </a:lnTo>
                  <a:lnTo>
                    <a:pt x="10426" y="311150"/>
                  </a:lnTo>
                  <a:lnTo>
                    <a:pt x="16446" y="309880"/>
                  </a:lnTo>
                  <a:lnTo>
                    <a:pt x="14198" y="311150"/>
                  </a:lnTo>
                  <a:lnTo>
                    <a:pt x="19532" y="309880"/>
                  </a:lnTo>
                  <a:lnTo>
                    <a:pt x="23710" y="309880"/>
                  </a:lnTo>
                  <a:lnTo>
                    <a:pt x="29057" y="311150"/>
                  </a:lnTo>
                  <a:lnTo>
                    <a:pt x="32004" y="311150"/>
                  </a:lnTo>
                  <a:lnTo>
                    <a:pt x="35648" y="312420"/>
                  </a:lnTo>
                  <a:lnTo>
                    <a:pt x="38392" y="312420"/>
                  </a:lnTo>
                  <a:lnTo>
                    <a:pt x="40919" y="311150"/>
                  </a:lnTo>
                  <a:lnTo>
                    <a:pt x="45034" y="314960"/>
                  </a:lnTo>
                  <a:lnTo>
                    <a:pt x="49530" y="314960"/>
                  </a:lnTo>
                  <a:lnTo>
                    <a:pt x="54978" y="313690"/>
                  </a:lnTo>
                  <a:lnTo>
                    <a:pt x="56781" y="312420"/>
                  </a:lnTo>
                  <a:lnTo>
                    <a:pt x="70700" y="312420"/>
                  </a:lnTo>
                  <a:lnTo>
                    <a:pt x="70891" y="311150"/>
                  </a:lnTo>
                  <a:lnTo>
                    <a:pt x="71882" y="311150"/>
                  </a:lnTo>
                  <a:lnTo>
                    <a:pt x="72618" y="312420"/>
                  </a:lnTo>
                  <a:lnTo>
                    <a:pt x="73202" y="312420"/>
                  </a:lnTo>
                  <a:lnTo>
                    <a:pt x="76415" y="313690"/>
                  </a:lnTo>
                  <a:lnTo>
                    <a:pt x="80314" y="314960"/>
                  </a:lnTo>
                  <a:lnTo>
                    <a:pt x="84912" y="313690"/>
                  </a:lnTo>
                  <a:lnTo>
                    <a:pt x="85915" y="312420"/>
                  </a:lnTo>
                  <a:lnTo>
                    <a:pt x="86893" y="312420"/>
                  </a:lnTo>
                  <a:lnTo>
                    <a:pt x="89649" y="313690"/>
                  </a:lnTo>
                  <a:lnTo>
                    <a:pt x="92722" y="313690"/>
                  </a:lnTo>
                  <a:lnTo>
                    <a:pt x="97040" y="312420"/>
                  </a:lnTo>
                  <a:lnTo>
                    <a:pt x="108623" y="312420"/>
                  </a:lnTo>
                  <a:lnTo>
                    <a:pt x="110934" y="311150"/>
                  </a:lnTo>
                  <a:lnTo>
                    <a:pt x="112953" y="309880"/>
                  </a:lnTo>
                  <a:lnTo>
                    <a:pt x="118135" y="309880"/>
                  </a:lnTo>
                  <a:lnTo>
                    <a:pt x="120332" y="308610"/>
                  </a:lnTo>
                  <a:lnTo>
                    <a:pt x="123799" y="308610"/>
                  </a:lnTo>
                  <a:lnTo>
                    <a:pt x="124434" y="307340"/>
                  </a:lnTo>
                  <a:lnTo>
                    <a:pt x="129108" y="307340"/>
                  </a:lnTo>
                  <a:lnTo>
                    <a:pt x="133248" y="304800"/>
                  </a:lnTo>
                  <a:lnTo>
                    <a:pt x="135674" y="300990"/>
                  </a:lnTo>
                  <a:lnTo>
                    <a:pt x="137033" y="300990"/>
                  </a:lnTo>
                  <a:lnTo>
                    <a:pt x="138315" y="299720"/>
                  </a:lnTo>
                  <a:lnTo>
                    <a:pt x="141681" y="298450"/>
                  </a:lnTo>
                  <a:lnTo>
                    <a:pt x="143370" y="295910"/>
                  </a:lnTo>
                  <a:lnTo>
                    <a:pt x="144881" y="294640"/>
                  </a:lnTo>
                  <a:lnTo>
                    <a:pt x="146011" y="294640"/>
                  </a:lnTo>
                  <a:lnTo>
                    <a:pt x="149440" y="293370"/>
                  </a:lnTo>
                  <a:lnTo>
                    <a:pt x="150749" y="292100"/>
                  </a:lnTo>
                  <a:lnTo>
                    <a:pt x="152044" y="290830"/>
                  </a:lnTo>
                  <a:lnTo>
                    <a:pt x="153949" y="288290"/>
                  </a:lnTo>
                  <a:lnTo>
                    <a:pt x="154127" y="287020"/>
                  </a:lnTo>
                  <a:lnTo>
                    <a:pt x="156222" y="287020"/>
                  </a:lnTo>
                  <a:lnTo>
                    <a:pt x="158038" y="284480"/>
                  </a:lnTo>
                  <a:lnTo>
                    <a:pt x="159004" y="283210"/>
                  </a:lnTo>
                  <a:lnTo>
                    <a:pt x="159969" y="281940"/>
                  </a:lnTo>
                  <a:lnTo>
                    <a:pt x="160921" y="280670"/>
                  </a:lnTo>
                  <a:lnTo>
                    <a:pt x="161226" y="278130"/>
                  </a:lnTo>
                  <a:lnTo>
                    <a:pt x="161798" y="278130"/>
                  </a:lnTo>
                  <a:lnTo>
                    <a:pt x="175996" y="265430"/>
                  </a:lnTo>
                  <a:lnTo>
                    <a:pt x="177317" y="265430"/>
                  </a:lnTo>
                  <a:lnTo>
                    <a:pt x="178600" y="264160"/>
                  </a:lnTo>
                  <a:lnTo>
                    <a:pt x="183781" y="262890"/>
                  </a:lnTo>
                  <a:lnTo>
                    <a:pt x="185788" y="260350"/>
                  </a:lnTo>
                  <a:lnTo>
                    <a:pt x="186817" y="256540"/>
                  </a:lnTo>
                  <a:lnTo>
                    <a:pt x="187934" y="255270"/>
                  </a:lnTo>
                  <a:lnTo>
                    <a:pt x="188963" y="255270"/>
                  </a:lnTo>
                  <a:lnTo>
                    <a:pt x="190855" y="252730"/>
                  </a:lnTo>
                  <a:lnTo>
                    <a:pt x="191516" y="251460"/>
                  </a:lnTo>
                  <a:lnTo>
                    <a:pt x="191973" y="250190"/>
                  </a:lnTo>
                  <a:lnTo>
                    <a:pt x="194094" y="248920"/>
                  </a:lnTo>
                  <a:lnTo>
                    <a:pt x="195973" y="247650"/>
                  </a:lnTo>
                  <a:lnTo>
                    <a:pt x="197485" y="246380"/>
                  </a:lnTo>
                  <a:lnTo>
                    <a:pt x="200037" y="245110"/>
                  </a:lnTo>
                  <a:lnTo>
                    <a:pt x="202438" y="243840"/>
                  </a:lnTo>
                  <a:lnTo>
                    <a:pt x="205536" y="241300"/>
                  </a:lnTo>
                  <a:lnTo>
                    <a:pt x="206502" y="240030"/>
                  </a:lnTo>
                  <a:lnTo>
                    <a:pt x="207175" y="237490"/>
                  </a:lnTo>
                  <a:lnTo>
                    <a:pt x="207822" y="237490"/>
                  </a:lnTo>
                  <a:lnTo>
                    <a:pt x="210540" y="234950"/>
                  </a:lnTo>
                  <a:lnTo>
                    <a:pt x="211785" y="233680"/>
                  </a:lnTo>
                  <a:lnTo>
                    <a:pt x="212445" y="231140"/>
                  </a:lnTo>
                  <a:lnTo>
                    <a:pt x="213093" y="229870"/>
                  </a:lnTo>
                  <a:lnTo>
                    <a:pt x="214591" y="229870"/>
                  </a:lnTo>
                  <a:lnTo>
                    <a:pt x="215963" y="228600"/>
                  </a:lnTo>
                  <a:lnTo>
                    <a:pt x="217436" y="228600"/>
                  </a:lnTo>
                  <a:lnTo>
                    <a:pt x="219125" y="227330"/>
                  </a:lnTo>
                  <a:lnTo>
                    <a:pt x="222465" y="224790"/>
                  </a:lnTo>
                  <a:lnTo>
                    <a:pt x="224002" y="222250"/>
                  </a:lnTo>
                  <a:lnTo>
                    <a:pt x="225171" y="219710"/>
                  </a:lnTo>
                  <a:lnTo>
                    <a:pt x="225412" y="219595"/>
                  </a:lnTo>
                  <a:lnTo>
                    <a:pt x="225552" y="219532"/>
                  </a:lnTo>
                  <a:lnTo>
                    <a:pt x="227787" y="218440"/>
                  </a:lnTo>
                  <a:lnTo>
                    <a:pt x="229920" y="217170"/>
                  </a:lnTo>
                  <a:lnTo>
                    <a:pt x="231495" y="214630"/>
                  </a:lnTo>
                  <a:lnTo>
                    <a:pt x="232346" y="213360"/>
                  </a:lnTo>
                  <a:lnTo>
                    <a:pt x="232968" y="212090"/>
                  </a:lnTo>
                  <a:lnTo>
                    <a:pt x="233705" y="209550"/>
                  </a:lnTo>
                  <a:lnTo>
                    <a:pt x="233387" y="210820"/>
                  </a:lnTo>
                  <a:lnTo>
                    <a:pt x="233934" y="209550"/>
                  </a:lnTo>
                  <a:lnTo>
                    <a:pt x="234175" y="209550"/>
                  </a:lnTo>
                  <a:lnTo>
                    <a:pt x="235077" y="208280"/>
                  </a:lnTo>
                  <a:lnTo>
                    <a:pt x="235953" y="208280"/>
                  </a:lnTo>
                  <a:lnTo>
                    <a:pt x="236740" y="207010"/>
                  </a:lnTo>
                  <a:lnTo>
                    <a:pt x="238213" y="205740"/>
                  </a:lnTo>
                  <a:lnTo>
                    <a:pt x="239890" y="204470"/>
                  </a:lnTo>
                  <a:lnTo>
                    <a:pt x="244309" y="200660"/>
                  </a:lnTo>
                  <a:lnTo>
                    <a:pt x="248272" y="200660"/>
                  </a:lnTo>
                  <a:lnTo>
                    <a:pt x="251790" y="195580"/>
                  </a:lnTo>
                  <a:lnTo>
                    <a:pt x="252793" y="194310"/>
                  </a:lnTo>
                  <a:lnTo>
                    <a:pt x="254584" y="194310"/>
                  </a:lnTo>
                  <a:lnTo>
                    <a:pt x="255638" y="193040"/>
                  </a:lnTo>
                  <a:lnTo>
                    <a:pt x="256641" y="193040"/>
                  </a:lnTo>
                  <a:lnTo>
                    <a:pt x="260197" y="190500"/>
                  </a:lnTo>
                  <a:lnTo>
                    <a:pt x="261772" y="187960"/>
                  </a:lnTo>
                  <a:lnTo>
                    <a:pt x="262331" y="185420"/>
                  </a:lnTo>
                  <a:lnTo>
                    <a:pt x="262597" y="184150"/>
                  </a:lnTo>
                  <a:lnTo>
                    <a:pt x="262813" y="184150"/>
                  </a:lnTo>
                  <a:lnTo>
                    <a:pt x="264452" y="182880"/>
                  </a:lnTo>
                  <a:lnTo>
                    <a:pt x="265849" y="182880"/>
                  </a:lnTo>
                  <a:lnTo>
                    <a:pt x="267169" y="181610"/>
                  </a:lnTo>
                  <a:lnTo>
                    <a:pt x="271322" y="180340"/>
                  </a:lnTo>
                  <a:lnTo>
                    <a:pt x="274853" y="177800"/>
                  </a:lnTo>
                  <a:lnTo>
                    <a:pt x="277075" y="172720"/>
                  </a:lnTo>
                  <a:lnTo>
                    <a:pt x="277406" y="172720"/>
                  </a:lnTo>
                  <a:lnTo>
                    <a:pt x="278752" y="171450"/>
                  </a:lnTo>
                  <a:lnTo>
                    <a:pt x="283464" y="168910"/>
                  </a:lnTo>
                  <a:lnTo>
                    <a:pt x="287693" y="165100"/>
                  </a:lnTo>
                  <a:lnTo>
                    <a:pt x="288404" y="162560"/>
                  </a:lnTo>
                  <a:lnTo>
                    <a:pt x="288747" y="161290"/>
                  </a:lnTo>
                  <a:lnTo>
                    <a:pt x="289801" y="160020"/>
                  </a:lnTo>
                  <a:lnTo>
                    <a:pt x="292950" y="156210"/>
                  </a:lnTo>
                  <a:close/>
                </a:path>
              </a:pathLst>
            </a:custGeom>
            <a:solidFill>
              <a:srgbClr val="F15C2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12709578" y="5754546"/>
            <a:ext cx="663416" cy="12824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34549">
              <a:lnSpc>
                <a:spcPts val="970"/>
              </a:lnSpc>
            </a:pPr>
            <a:fld id="{81D60167-4931-47E6-BA6A-407CBD079E47}" type="slidenum">
              <a:rPr spc="-5" dirty="0"/>
              <a:pPr marL="34549">
                <a:lnSpc>
                  <a:spcPts val="970"/>
                </a:lnSpc>
              </a:pPr>
              <a:t>17</a:t>
            </a:fld>
            <a:endParaRPr spc="-5" dirty="0"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1247607" y="0"/>
            <a:ext cx="0" cy="73096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>
              <a:lnSpc>
                <a:spcPts val="970"/>
              </a:lnSpc>
            </a:pPr>
            <a:r>
              <a:rPr spc="9" dirty="0"/>
              <a:t>Arbitrage</a:t>
            </a:r>
            <a:r>
              <a:rPr spc="5" dirty="0"/>
              <a:t> </a:t>
            </a:r>
            <a:r>
              <a:rPr spc="-5" dirty="0"/>
              <a:t>National</a:t>
            </a:r>
            <a:r>
              <a:rPr spc="9" dirty="0"/>
              <a:t> Judo</a:t>
            </a:r>
            <a:r>
              <a:rPr spc="5" dirty="0"/>
              <a:t> </a:t>
            </a:r>
            <a:r>
              <a:rPr spc="-5" dirty="0"/>
              <a:t>«</a:t>
            </a:r>
            <a:r>
              <a:rPr spc="9" dirty="0"/>
              <a:t> </a:t>
            </a:r>
            <a:r>
              <a:rPr spc="-5" dirty="0"/>
              <a:t>à</a:t>
            </a:r>
            <a:r>
              <a:rPr spc="9" dirty="0"/>
              <a:t> </a:t>
            </a:r>
            <a:r>
              <a:rPr spc="5" dirty="0"/>
              <a:t>vocation </a:t>
            </a:r>
            <a:r>
              <a:rPr spc="18" dirty="0"/>
              <a:t>pédagogique</a:t>
            </a:r>
            <a:r>
              <a:rPr spc="9" dirty="0"/>
              <a:t> </a:t>
            </a:r>
            <a:r>
              <a:rPr spc="-5" dirty="0"/>
              <a:t>»</a:t>
            </a:r>
            <a:r>
              <a:rPr spc="9" dirty="0"/>
              <a:t> </a:t>
            </a:r>
            <a:r>
              <a:rPr dirty="0"/>
              <a:t>-</a:t>
            </a:r>
            <a:r>
              <a:rPr spc="5" dirty="0"/>
              <a:t> Septembre</a:t>
            </a:r>
            <a:r>
              <a:rPr spc="9" dirty="0"/>
              <a:t> </a:t>
            </a:r>
            <a:r>
              <a:rPr spc="-5" dirty="0"/>
              <a:t>2022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5540E38-A812-2585-AA36-5263C7F307C3}"/>
              </a:ext>
            </a:extLst>
          </p:cNvPr>
          <p:cNvSpPr txBox="1"/>
          <p:nvPr/>
        </p:nvSpPr>
        <p:spPr>
          <a:xfrm>
            <a:off x="8962061" y="469672"/>
            <a:ext cx="1426539" cy="372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7607" y="0"/>
            <a:ext cx="222842" cy="6855696"/>
          </a:xfrm>
          <a:custGeom>
            <a:avLst/>
            <a:gdLst/>
            <a:ahLst/>
            <a:cxnLst/>
            <a:rect l="l" t="t" r="r" b="b"/>
            <a:pathLst>
              <a:path w="245745" h="7560309">
                <a:moveTo>
                  <a:pt x="245656" y="65728"/>
                </a:moveTo>
                <a:lnTo>
                  <a:pt x="109422" y="0"/>
                </a:lnTo>
              </a:path>
              <a:path w="245745" h="7560309">
                <a:moveTo>
                  <a:pt x="245656" y="139656"/>
                </a:moveTo>
                <a:lnTo>
                  <a:pt x="0" y="21134"/>
                </a:lnTo>
              </a:path>
              <a:path w="245745" h="7560309">
                <a:moveTo>
                  <a:pt x="245656" y="213594"/>
                </a:moveTo>
                <a:lnTo>
                  <a:pt x="0" y="95073"/>
                </a:lnTo>
              </a:path>
              <a:path w="245745" h="7560309">
                <a:moveTo>
                  <a:pt x="245656" y="287522"/>
                </a:moveTo>
                <a:lnTo>
                  <a:pt x="0" y="169000"/>
                </a:lnTo>
              </a:path>
              <a:path w="245745" h="7560309">
                <a:moveTo>
                  <a:pt x="245656" y="361460"/>
                </a:moveTo>
                <a:lnTo>
                  <a:pt x="0" y="242939"/>
                </a:lnTo>
              </a:path>
              <a:path w="245745" h="7560309">
                <a:moveTo>
                  <a:pt x="245656" y="435388"/>
                </a:moveTo>
                <a:lnTo>
                  <a:pt x="0" y="316867"/>
                </a:lnTo>
              </a:path>
              <a:path w="245745" h="7560309">
                <a:moveTo>
                  <a:pt x="245656" y="509326"/>
                </a:moveTo>
                <a:lnTo>
                  <a:pt x="0" y="390805"/>
                </a:lnTo>
              </a:path>
              <a:path w="245745" h="7560309">
                <a:moveTo>
                  <a:pt x="245656" y="583266"/>
                </a:moveTo>
                <a:lnTo>
                  <a:pt x="0" y="464745"/>
                </a:lnTo>
              </a:path>
              <a:path w="245745" h="7560309">
                <a:moveTo>
                  <a:pt x="245656" y="657192"/>
                </a:moveTo>
                <a:lnTo>
                  <a:pt x="0" y="538671"/>
                </a:lnTo>
              </a:path>
              <a:path w="245745" h="7560309">
                <a:moveTo>
                  <a:pt x="245656" y="731132"/>
                </a:moveTo>
                <a:lnTo>
                  <a:pt x="0" y="612611"/>
                </a:lnTo>
              </a:path>
              <a:path w="245745" h="7560309">
                <a:moveTo>
                  <a:pt x="245656" y="805059"/>
                </a:moveTo>
                <a:lnTo>
                  <a:pt x="0" y="686538"/>
                </a:lnTo>
              </a:path>
              <a:path w="245745" h="7560309">
                <a:moveTo>
                  <a:pt x="245656" y="878998"/>
                </a:moveTo>
                <a:lnTo>
                  <a:pt x="0" y="760477"/>
                </a:lnTo>
              </a:path>
              <a:path w="245745" h="7560309">
                <a:moveTo>
                  <a:pt x="245656" y="952926"/>
                </a:moveTo>
                <a:lnTo>
                  <a:pt x="0" y="834404"/>
                </a:lnTo>
              </a:path>
              <a:path w="245745" h="7560309">
                <a:moveTo>
                  <a:pt x="245656" y="1026864"/>
                </a:moveTo>
                <a:lnTo>
                  <a:pt x="0" y="908343"/>
                </a:lnTo>
              </a:path>
              <a:path w="245745" h="7560309">
                <a:moveTo>
                  <a:pt x="245656" y="1100792"/>
                </a:moveTo>
                <a:lnTo>
                  <a:pt x="0" y="982270"/>
                </a:lnTo>
              </a:path>
              <a:path w="245745" h="7560309">
                <a:moveTo>
                  <a:pt x="245656" y="1174730"/>
                </a:moveTo>
                <a:lnTo>
                  <a:pt x="0" y="1056209"/>
                </a:lnTo>
              </a:path>
              <a:path w="245745" h="7560309">
                <a:moveTo>
                  <a:pt x="245656" y="1248658"/>
                </a:moveTo>
                <a:lnTo>
                  <a:pt x="0" y="1130136"/>
                </a:lnTo>
              </a:path>
              <a:path w="245745" h="7560309">
                <a:moveTo>
                  <a:pt x="245656" y="1322596"/>
                </a:moveTo>
                <a:lnTo>
                  <a:pt x="0" y="1204075"/>
                </a:lnTo>
              </a:path>
              <a:path w="245745" h="7560309">
                <a:moveTo>
                  <a:pt x="245656" y="1396535"/>
                </a:moveTo>
                <a:lnTo>
                  <a:pt x="0" y="1278015"/>
                </a:lnTo>
              </a:path>
              <a:path w="245745" h="7560309">
                <a:moveTo>
                  <a:pt x="245656" y="1470462"/>
                </a:moveTo>
                <a:lnTo>
                  <a:pt x="0" y="1351941"/>
                </a:lnTo>
              </a:path>
              <a:path w="245745" h="7560309">
                <a:moveTo>
                  <a:pt x="245656" y="1544402"/>
                </a:moveTo>
                <a:lnTo>
                  <a:pt x="0" y="1425881"/>
                </a:lnTo>
              </a:path>
              <a:path w="245745" h="7560309">
                <a:moveTo>
                  <a:pt x="245656" y="1618328"/>
                </a:moveTo>
                <a:lnTo>
                  <a:pt x="0" y="1499807"/>
                </a:lnTo>
              </a:path>
              <a:path w="245745" h="7560309">
                <a:moveTo>
                  <a:pt x="245656" y="1692268"/>
                </a:moveTo>
                <a:lnTo>
                  <a:pt x="0" y="1573747"/>
                </a:lnTo>
              </a:path>
              <a:path w="245745" h="7560309">
                <a:moveTo>
                  <a:pt x="245656" y="1766195"/>
                </a:moveTo>
                <a:lnTo>
                  <a:pt x="0" y="1647674"/>
                </a:lnTo>
              </a:path>
              <a:path w="245745" h="7560309">
                <a:moveTo>
                  <a:pt x="245656" y="1840134"/>
                </a:moveTo>
                <a:lnTo>
                  <a:pt x="0" y="1721613"/>
                </a:lnTo>
              </a:path>
              <a:path w="245745" h="7560309">
                <a:moveTo>
                  <a:pt x="245656" y="1914062"/>
                </a:moveTo>
                <a:lnTo>
                  <a:pt x="0" y="1795540"/>
                </a:lnTo>
              </a:path>
              <a:path w="245745" h="7560309">
                <a:moveTo>
                  <a:pt x="245656" y="1988000"/>
                </a:moveTo>
                <a:lnTo>
                  <a:pt x="0" y="1869479"/>
                </a:lnTo>
              </a:path>
              <a:path w="245745" h="7560309">
                <a:moveTo>
                  <a:pt x="245656" y="2061939"/>
                </a:moveTo>
                <a:lnTo>
                  <a:pt x="0" y="1943418"/>
                </a:lnTo>
              </a:path>
              <a:path w="245745" h="7560309">
                <a:moveTo>
                  <a:pt x="245656" y="2135866"/>
                </a:moveTo>
                <a:lnTo>
                  <a:pt x="0" y="2017345"/>
                </a:lnTo>
              </a:path>
              <a:path w="245745" h="7560309">
                <a:moveTo>
                  <a:pt x="245656" y="2209805"/>
                </a:moveTo>
                <a:lnTo>
                  <a:pt x="0" y="2091284"/>
                </a:lnTo>
              </a:path>
              <a:path w="245745" h="7560309">
                <a:moveTo>
                  <a:pt x="245656" y="2283732"/>
                </a:moveTo>
                <a:lnTo>
                  <a:pt x="0" y="2165211"/>
                </a:lnTo>
              </a:path>
              <a:path w="245745" h="7560309">
                <a:moveTo>
                  <a:pt x="245656" y="2357671"/>
                </a:moveTo>
                <a:lnTo>
                  <a:pt x="0" y="2239151"/>
                </a:lnTo>
              </a:path>
              <a:path w="245745" h="7560309">
                <a:moveTo>
                  <a:pt x="245656" y="2431598"/>
                </a:moveTo>
                <a:lnTo>
                  <a:pt x="0" y="2313077"/>
                </a:lnTo>
              </a:path>
              <a:path w="245745" h="7560309">
                <a:moveTo>
                  <a:pt x="245656" y="2505538"/>
                </a:moveTo>
                <a:lnTo>
                  <a:pt x="0" y="2387017"/>
                </a:lnTo>
              </a:path>
              <a:path w="245745" h="7560309">
                <a:moveTo>
                  <a:pt x="245656" y="2579465"/>
                </a:moveTo>
                <a:lnTo>
                  <a:pt x="0" y="2460944"/>
                </a:lnTo>
              </a:path>
              <a:path w="245745" h="7560309">
                <a:moveTo>
                  <a:pt x="245656" y="2653404"/>
                </a:moveTo>
                <a:lnTo>
                  <a:pt x="0" y="2534883"/>
                </a:lnTo>
              </a:path>
              <a:path w="245745" h="7560309">
                <a:moveTo>
                  <a:pt x="245656" y="2727331"/>
                </a:moveTo>
                <a:lnTo>
                  <a:pt x="0" y="2608810"/>
                </a:lnTo>
              </a:path>
              <a:path w="245745" h="7560309">
                <a:moveTo>
                  <a:pt x="245656" y="2801270"/>
                </a:moveTo>
                <a:lnTo>
                  <a:pt x="0" y="2682749"/>
                </a:lnTo>
              </a:path>
              <a:path w="245745" h="7560309">
                <a:moveTo>
                  <a:pt x="245656" y="2875209"/>
                </a:moveTo>
                <a:lnTo>
                  <a:pt x="0" y="2756688"/>
                </a:lnTo>
              </a:path>
              <a:path w="245745" h="7560309">
                <a:moveTo>
                  <a:pt x="245656" y="2949136"/>
                </a:moveTo>
                <a:lnTo>
                  <a:pt x="0" y="2830615"/>
                </a:lnTo>
              </a:path>
              <a:path w="245745" h="7560309">
                <a:moveTo>
                  <a:pt x="245656" y="3023075"/>
                </a:moveTo>
                <a:lnTo>
                  <a:pt x="0" y="2904554"/>
                </a:lnTo>
              </a:path>
              <a:path w="245745" h="7560309">
                <a:moveTo>
                  <a:pt x="245656" y="3097002"/>
                </a:moveTo>
                <a:lnTo>
                  <a:pt x="0" y="2978481"/>
                </a:lnTo>
              </a:path>
              <a:path w="245745" h="7560309">
                <a:moveTo>
                  <a:pt x="245656" y="3170941"/>
                </a:moveTo>
                <a:lnTo>
                  <a:pt x="0" y="3052420"/>
                </a:lnTo>
              </a:path>
              <a:path w="245745" h="7560309">
                <a:moveTo>
                  <a:pt x="245656" y="3244868"/>
                </a:moveTo>
                <a:lnTo>
                  <a:pt x="0" y="3126347"/>
                </a:lnTo>
              </a:path>
              <a:path w="245745" h="7560309">
                <a:moveTo>
                  <a:pt x="245656" y="3318807"/>
                </a:moveTo>
                <a:lnTo>
                  <a:pt x="0" y="3200287"/>
                </a:lnTo>
              </a:path>
              <a:path w="245745" h="7560309">
                <a:moveTo>
                  <a:pt x="245656" y="3392735"/>
                </a:moveTo>
                <a:lnTo>
                  <a:pt x="0" y="3274214"/>
                </a:lnTo>
              </a:path>
              <a:path w="245745" h="7560309">
                <a:moveTo>
                  <a:pt x="245656" y="3466674"/>
                </a:moveTo>
                <a:lnTo>
                  <a:pt x="0" y="3348153"/>
                </a:lnTo>
              </a:path>
              <a:path w="245745" h="7560309">
                <a:moveTo>
                  <a:pt x="245656" y="3540601"/>
                </a:moveTo>
                <a:lnTo>
                  <a:pt x="0" y="3422080"/>
                </a:lnTo>
              </a:path>
              <a:path w="245745" h="7560309">
                <a:moveTo>
                  <a:pt x="245656" y="3614540"/>
                </a:moveTo>
                <a:lnTo>
                  <a:pt x="0" y="3496019"/>
                </a:lnTo>
              </a:path>
              <a:path w="245745" h="7560309">
                <a:moveTo>
                  <a:pt x="245656" y="3688467"/>
                </a:moveTo>
                <a:lnTo>
                  <a:pt x="0" y="3569946"/>
                </a:lnTo>
              </a:path>
              <a:path w="245745" h="7560309">
                <a:moveTo>
                  <a:pt x="245656" y="3762406"/>
                </a:moveTo>
                <a:lnTo>
                  <a:pt x="0" y="3643885"/>
                </a:lnTo>
              </a:path>
              <a:path w="245745" h="7560309">
                <a:moveTo>
                  <a:pt x="245656" y="3836345"/>
                </a:moveTo>
                <a:lnTo>
                  <a:pt x="0" y="3717824"/>
                </a:lnTo>
              </a:path>
              <a:path w="245745" h="7560309">
                <a:moveTo>
                  <a:pt x="245656" y="3910272"/>
                </a:moveTo>
                <a:lnTo>
                  <a:pt x="0" y="3791751"/>
                </a:lnTo>
              </a:path>
              <a:path w="245745" h="7560309">
                <a:moveTo>
                  <a:pt x="245656" y="3984211"/>
                </a:moveTo>
                <a:lnTo>
                  <a:pt x="0" y="3865690"/>
                </a:lnTo>
              </a:path>
              <a:path w="245745" h="7560309">
                <a:moveTo>
                  <a:pt x="245656" y="4058139"/>
                </a:moveTo>
                <a:lnTo>
                  <a:pt x="0" y="3939618"/>
                </a:lnTo>
              </a:path>
              <a:path w="245745" h="7560309">
                <a:moveTo>
                  <a:pt x="245656" y="4132077"/>
                </a:moveTo>
                <a:lnTo>
                  <a:pt x="0" y="4013556"/>
                </a:lnTo>
              </a:path>
              <a:path w="245745" h="7560309">
                <a:moveTo>
                  <a:pt x="245656" y="4206005"/>
                </a:moveTo>
                <a:lnTo>
                  <a:pt x="0" y="4087484"/>
                </a:lnTo>
              </a:path>
              <a:path w="245745" h="7560309">
                <a:moveTo>
                  <a:pt x="245656" y="4279943"/>
                </a:moveTo>
                <a:lnTo>
                  <a:pt x="0" y="4161423"/>
                </a:lnTo>
              </a:path>
              <a:path w="245745" h="7560309">
                <a:moveTo>
                  <a:pt x="245656" y="4353871"/>
                </a:moveTo>
                <a:lnTo>
                  <a:pt x="0" y="4235350"/>
                </a:lnTo>
              </a:path>
              <a:path w="245745" h="7560309">
                <a:moveTo>
                  <a:pt x="245656" y="4427810"/>
                </a:moveTo>
                <a:lnTo>
                  <a:pt x="0" y="4309289"/>
                </a:lnTo>
              </a:path>
              <a:path w="245745" h="7560309">
                <a:moveTo>
                  <a:pt x="245656" y="4501737"/>
                </a:moveTo>
                <a:lnTo>
                  <a:pt x="0" y="4383216"/>
                </a:lnTo>
              </a:path>
              <a:path w="245745" h="7560309">
                <a:moveTo>
                  <a:pt x="245656" y="4575676"/>
                </a:moveTo>
                <a:lnTo>
                  <a:pt x="0" y="4457155"/>
                </a:lnTo>
              </a:path>
              <a:path w="245745" h="7560309">
                <a:moveTo>
                  <a:pt x="245656" y="4649615"/>
                </a:moveTo>
                <a:lnTo>
                  <a:pt x="0" y="4531094"/>
                </a:lnTo>
              </a:path>
              <a:path w="245745" h="7560309">
                <a:moveTo>
                  <a:pt x="245656" y="4723542"/>
                </a:moveTo>
                <a:lnTo>
                  <a:pt x="0" y="4605021"/>
                </a:lnTo>
              </a:path>
              <a:path w="245745" h="7560309">
                <a:moveTo>
                  <a:pt x="245656" y="4797481"/>
                </a:moveTo>
                <a:lnTo>
                  <a:pt x="0" y="4678960"/>
                </a:lnTo>
              </a:path>
              <a:path w="245745" h="7560309">
                <a:moveTo>
                  <a:pt x="245656" y="4871408"/>
                </a:moveTo>
                <a:lnTo>
                  <a:pt x="0" y="4752887"/>
                </a:lnTo>
              </a:path>
              <a:path w="245745" h="7560309">
                <a:moveTo>
                  <a:pt x="245656" y="4945347"/>
                </a:moveTo>
                <a:lnTo>
                  <a:pt x="0" y="4826826"/>
                </a:lnTo>
              </a:path>
              <a:path w="245745" h="7560309">
                <a:moveTo>
                  <a:pt x="245656" y="5019275"/>
                </a:moveTo>
                <a:lnTo>
                  <a:pt x="0" y="4900754"/>
                </a:lnTo>
              </a:path>
              <a:path w="245745" h="7560309">
                <a:moveTo>
                  <a:pt x="245656" y="5093213"/>
                </a:moveTo>
                <a:lnTo>
                  <a:pt x="0" y="4974692"/>
                </a:lnTo>
              </a:path>
              <a:path w="245745" h="7560309">
                <a:moveTo>
                  <a:pt x="245656" y="5167141"/>
                </a:moveTo>
                <a:lnTo>
                  <a:pt x="0" y="5048620"/>
                </a:lnTo>
              </a:path>
              <a:path w="245745" h="7560309">
                <a:moveTo>
                  <a:pt x="245656" y="5241079"/>
                </a:moveTo>
                <a:lnTo>
                  <a:pt x="0" y="5122559"/>
                </a:lnTo>
              </a:path>
              <a:path w="245745" h="7560309">
                <a:moveTo>
                  <a:pt x="245656" y="5315007"/>
                </a:moveTo>
                <a:lnTo>
                  <a:pt x="0" y="5196486"/>
                </a:lnTo>
              </a:path>
              <a:path w="245745" h="7560309">
                <a:moveTo>
                  <a:pt x="245656" y="5388946"/>
                </a:moveTo>
                <a:lnTo>
                  <a:pt x="0" y="5270425"/>
                </a:lnTo>
              </a:path>
              <a:path w="245745" h="7560309">
                <a:moveTo>
                  <a:pt x="245656" y="5462885"/>
                </a:moveTo>
                <a:lnTo>
                  <a:pt x="0" y="5344364"/>
                </a:lnTo>
              </a:path>
              <a:path w="245745" h="7560309">
                <a:moveTo>
                  <a:pt x="245656" y="5536812"/>
                </a:moveTo>
                <a:lnTo>
                  <a:pt x="0" y="5418291"/>
                </a:lnTo>
              </a:path>
              <a:path w="245745" h="7560309">
                <a:moveTo>
                  <a:pt x="245656" y="5610751"/>
                </a:moveTo>
                <a:lnTo>
                  <a:pt x="0" y="5492230"/>
                </a:lnTo>
              </a:path>
              <a:path w="245745" h="7560309">
                <a:moveTo>
                  <a:pt x="245656" y="5684678"/>
                </a:moveTo>
                <a:lnTo>
                  <a:pt x="0" y="5566157"/>
                </a:lnTo>
              </a:path>
              <a:path w="245745" h="7560309">
                <a:moveTo>
                  <a:pt x="245656" y="5758617"/>
                </a:moveTo>
                <a:lnTo>
                  <a:pt x="0" y="5640096"/>
                </a:lnTo>
              </a:path>
              <a:path w="245745" h="7560309">
                <a:moveTo>
                  <a:pt x="245656" y="5832545"/>
                </a:moveTo>
                <a:lnTo>
                  <a:pt x="0" y="5714024"/>
                </a:lnTo>
              </a:path>
              <a:path w="245745" h="7560309">
                <a:moveTo>
                  <a:pt x="245656" y="5906483"/>
                </a:moveTo>
                <a:lnTo>
                  <a:pt x="0" y="5787962"/>
                </a:lnTo>
              </a:path>
              <a:path w="245745" h="7560309">
                <a:moveTo>
                  <a:pt x="245656" y="5980411"/>
                </a:moveTo>
                <a:lnTo>
                  <a:pt x="0" y="5861890"/>
                </a:lnTo>
              </a:path>
              <a:path w="245745" h="7560309">
                <a:moveTo>
                  <a:pt x="245656" y="6054349"/>
                </a:moveTo>
                <a:lnTo>
                  <a:pt x="0" y="5935828"/>
                </a:lnTo>
              </a:path>
              <a:path w="245745" h="7560309">
                <a:moveTo>
                  <a:pt x="245656" y="6128289"/>
                </a:moveTo>
                <a:lnTo>
                  <a:pt x="0" y="6009768"/>
                </a:lnTo>
              </a:path>
              <a:path w="245745" h="7560309">
                <a:moveTo>
                  <a:pt x="245656" y="6202215"/>
                </a:moveTo>
                <a:lnTo>
                  <a:pt x="0" y="6083695"/>
                </a:lnTo>
              </a:path>
              <a:path w="245745" h="7560309">
                <a:moveTo>
                  <a:pt x="245656" y="6276155"/>
                </a:moveTo>
                <a:lnTo>
                  <a:pt x="0" y="6157634"/>
                </a:lnTo>
              </a:path>
              <a:path w="245745" h="7560309">
                <a:moveTo>
                  <a:pt x="245656" y="6350082"/>
                </a:moveTo>
                <a:lnTo>
                  <a:pt x="0" y="6231561"/>
                </a:lnTo>
              </a:path>
              <a:path w="245745" h="7560309">
                <a:moveTo>
                  <a:pt x="245656" y="6424021"/>
                </a:moveTo>
                <a:lnTo>
                  <a:pt x="0" y="6305500"/>
                </a:lnTo>
              </a:path>
              <a:path w="245745" h="7560309">
                <a:moveTo>
                  <a:pt x="245656" y="6497949"/>
                </a:moveTo>
                <a:lnTo>
                  <a:pt x="0" y="6379427"/>
                </a:lnTo>
              </a:path>
              <a:path w="245745" h="7560309">
                <a:moveTo>
                  <a:pt x="245656" y="6571887"/>
                </a:moveTo>
                <a:lnTo>
                  <a:pt x="0" y="6453366"/>
                </a:lnTo>
              </a:path>
              <a:path w="245745" h="7560309">
                <a:moveTo>
                  <a:pt x="245656" y="6645815"/>
                </a:moveTo>
                <a:lnTo>
                  <a:pt x="0" y="6527294"/>
                </a:lnTo>
              </a:path>
              <a:path w="245745" h="7560309">
                <a:moveTo>
                  <a:pt x="245656" y="6719753"/>
                </a:moveTo>
                <a:lnTo>
                  <a:pt x="0" y="6601232"/>
                </a:lnTo>
              </a:path>
              <a:path w="245745" h="7560309">
                <a:moveTo>
                  <a:pt x="245656" y="6793681"/>
                </a:moveTo>
                <a:lnTo>
                  <a:pt x="0" y="6675160"/>
                </a:lnTo>
              </a:path>
              <a:path w="245745" h="7560309">
                <a:moveTo>
                  <a:pt x="245656" y="6867619"/>
                </a:moveTo>
                <a:lnTo>
                  <a:pt x="0" y="6749098"/>
                </a:lnTo>
              </a:path>
              <a:path w="245745" h="7560309">
                <a:moveTo>
                  <a:pt x="245656" y="6941547"/>
                </a:moveTo>
                <a:lnTo>
                  <a:pt x="0" y="6823026"/>
                </a:lnTo>
              </a:path>
              <a:path w="245745" h="7560309">
                <a:moveTo>
                  <a:pt x="245656" y="7015485"/>
                </a:moveTo>
                <a:lnTo>
                  <a:pt x="0" y="6896964"/>
                </a:lnTo>
              </a:path>
              <a:path w="245745" h="7560309">
                <a:moveTo>
                  <a:pt x="245656" y="7089425"/>
                </a:moveTo>
                <a:lnTo>
                  <a:pt x="0" y="6970904"/>
                </a:lnTo>
              </a:path>
              <a:path w="245745" h="7560309">
                <a:moveTo>
                  <a:pt x="245656" y="7163351"/>
                </a:moveTo>
                <a:lnTo>
                  <a:pt x="0" y="7044831"/>
                </a:lnTo>
              </a:path>
              <a:path w="245745" h="7560309">
                <a:moveTo>
                  <a:pt x="245656" y="7237291"/>
                </a:moveTo>
                <a:lnTo>
                  <a:pt x="0" y="7118770"/>
                </a:lnTo>
              </a:path>
              <a:path w="245745" h="7560309">
                <a:moveTo>
                  <a:pt x="245656" y="7311218"/>
                </a:moveTo>
                <a:lnTo>
                  <a:pt x="0" y="7192697"/>
                </a:lnTo>
              </a:path>
              <a:path w="245745" h="7560309">
                <a:moveTo>
                  <a:pt x="245656" y="7385157"/>
                </a:moveTo>
                <a:lnTo>
                  <a:pt x="0" y="7266636"/>
                </a:lnTo>
              </a:path>
              <a:path w="245745" h="7560309">
                <a:moveTo>
                  <a:pt x="245656" y="7459085"/>
                </a:moveTo>
                <a:lnTo>
                  <a:pt x="0" y="7340563"/>
                </a:lnTo>
              </a:path>
              <a:path w="245745" h="7560309">
                <a:moveTo>
                  <a:pt x="245656" y="7533023"/>
                </a:moveTo>
                <a:lnTo>
                  <a:pt x="0" y="7414502"/>
                </a:lnTo>
              </a:path>
              <a:path w="245745" h="7560309">
                <a:moveTo>
                  <a:pt x="148352" y="7560005"/>
                </a:moveTo>
                <a:lnTo>
                  <a:pt x="0" y="7488430"/>
                </a:lnTo>
              </a:path>
            </a:pathLst>
          </a:custGeom>
          <a:ln w="12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84857" y="540071"/>
            <a:ext cx="4787932" cy="475564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118"/>
              </a:spcBef>
            </a:pPr>
            <a:r>
              <a:rPr sz="2992" b="0" spc="9" dirty="0">
                <a:solidFill>
                  <a:srgbClr val="414042"/>
                </a:solidFill>
                <a:latin typeface="Arial MT"/>
                <a:cs typeface="Arial MT"/>
              </a:rPr>
              <a:t>DROITS</a:t>
            </a:r>
            <a:r>
              <a:rPr sz="2992" b="0" spc="-14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2992" b="0" spc="14" dirty="0">
                <a:solidFill>
                  <a:srgbClr val="414042"/>
                </a:solidFill>
                <a:latin typeface="Arial MT"/>
                <a:cs typeface="Arial MT"/>
              </a:rPr>
              <a:t>ET</a:t>
            </a:r>
            <a:r>
              <a:rPr sz="2992" b="0" spc="-68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2992" b="0" spc="14" dirty="0">
                <a:solidFill>
                  <a:srgbClr val="414042"/>
                </a:solidFill>
                <a:latin typeface="Arial MT"/>
                <a:cs typeface="Arial MT"/>
              </a:rPr>
              <a:t>DEVOIRS</a:t>
            </a:r>
            <a:r>
              <a:rPr sz="2992" b="0" spc="-14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2992" b="0" spc="14" dirty="0">
                <a:solidFill>
                  <a:srgbClr val="414042"/>
                </a:solidFill>
                <a:latin typeface="Arial MT"/>
                <a:cs typeface="Arial MT"/>
              </a:rPr>
              <a:t>DES</a:t>
            </a:r>
            <a:endParaRPr sz="2992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19567" y="3382134"/>
            <a:ext cx="5782371" cy="744330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37621" marR="4607" indent="-126680">
              <a:spcBef>
                <a:spcPts val="91"/>
              </a:spcBef>
              <a:buClr>
                <a:srgbClr val="007AC1"/>
              </a:buClr>
              <a:buFont typeface="Arial MT"/>
              <a:buChar char="•"/>
              <a:tabLst>
                <a:tab pos="138196" algn="l"/>
              </a:tabLst>
            </a:pPr>
            <a:r>
              <a:rPr sz="1587" spc="-14" dirty="0">
                <a:solidFill>
                  <a:srgbClr val="414042"/>
                </a:solidFill>
                <a:latin typeface="Microsoft Sans Serif"/>
                <a:cs typeface="Microsoft Sans Serif"/>
              </a:rPr>
              <a:t>L’</a:t>
            </a:r>
            <a:r>
              <a:rPr sz="1587" b="1" spc="-14" dirty="0">
                <a:solidFill>
                  <a:srgbClr val="414042"/>
                </a:solidFill>
                <a:latin typeface="Arial"/>
                <a:cs typeface="Arial"/>
              </a:rPr>
              <a:t>avertissement</a:t>
            </a:r>
            <a:r>
              <a:rPr sz="1587" b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587" b="1" spc="-5" dirty="0">
                <a:solidFill>
                  <a:srgbClr val="414042"/>
                </a:solidFill>
                <a:latin typeface="Arial"/>
                <a:cs typeface="Arial"/>
              </a:rPr>
              <a:t>verbal</a:t>
            </a:r>
            <a:r>
              <a:rPr sz="1587" b="1" spc="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et le </a:t>
            </a:r>
            <a:r>
              <a:rPr sz="1587" b="1" spc="-5" dirty="0">
                <a:solidFill>
                  <a:srgbClr val="414042"/>
                </a:solidFill>
                <a:latin typeface="Arial"/>
                <a:cs typeface="Arial"/>
              </a:rPr>
              <a:t>carton </a:t>
            </a:r>
            <a:r>
              <a:rPr sz="1587" b="1" dirty="0">
                <a:solidFill>
                  <a:srgbClr val="414042"/>
                </a:solidFill>
                <a:latin typeface="Arial"/>
                <a:cs typeface="Arial"/>
              </a:rPr>
              <a:t>jaune</a:t>
            </a:r>
            <a:r>
              <a:rPr sz="1587" b="1" spc="-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587" dirty="0">
                <a:solidFill>
                  <a:srgbClr val="414042"/>
                </a:solidFill>
                <a:latin typeface="Arial MT"/>
                <a:cs typeface="Arial MT"/>
              </a:rPr>
              <a:t>seront 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donnés </a:t>
            </a:r>
            <a:r>
              <a:rPr sz="1587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directement</a:t>
            </a:r>
            <a:r>
              <a:rPr sz="1587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par</a:t>
            </a:r>
            <a:r>
              <a:rPr sz="1587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l’arbitre</a:t>
            </a:r>
            <a:r>
              <a:rPr sz="1587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central</a:t>
            </a:r>
            <a:r>
              <a:rPr sz="1587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dirty="0">
                <a:solidFill>
                  <a:srgbClr val="414042"/>
                </a:solidFill>
                <a:latin typeface="Microsoft Sans Serif"/>
                <a:cs typeface="Microsoft Sans Serif"/>
              </a:rPr>
              <a:t>sur</a:t>
            </a:r>
            <a:r>
              <a:rPr sz="1587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dirty="0">
                <a:solidFill>
                  <a:srgbClr val="414042"/>
                </a:solidFill>
                <a:latin typeface="Microsoft Sans Serif"/>
                <a:cs typeface="Microsoft Sans Serif"/>
              </a:rPr>
              <a:t>son</a:t>
            </a:r>
            <a:r>
              <a:rPr sz="1587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propre</a:t>
            </a:r>
            <a:r>
              <a:rPr sz="1587" spc="27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jugement</a:t>
            </a:r>
            <a:r>
              <a:rPr sz="1587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ou</a:t>
            </a:r>
            <a:r>
              <a:rPr sz="1587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dirty="0">
                <a:solidFill>
                  <a:srgbClr val="414042"/>
                </a:solidFill>
                <a:latin typeface="Microsoft Sans Serif"/>
                <a:cs typeface="Microsoft Sans Serif"/>
              </a:rPr>
              <a:t>sur </a:t>
            </a:r>
            <a:r>
              <a:rPr sz="1587" spc="-40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signalement</a:t>
            </a:r>
            <a:r>
              <a:rPr sz="1587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d’un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ou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des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arbitres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dirty="0">
                <a:solidFill>
                  <a:srgbClr val="414042"/>
                </a:solidFill>
                <a:latin typeface="Microsoft Sans Serif"/>
                <a:cs typeface="Microsoft Sans Serif"/>
              </a:rPr>
              <a:t>;</a:t>
            </a:r>
            <a:endParaRPr sz="1587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19567" y="4270909"/>
            <a:ext cx="6108284" cy="988563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37621" marR="4607" indent="-126680">
              <a:spcBef>
                <a:spcPts val="91"/>
              </a:spcBef>
              <a:buClr>
                <a:srgbClr val="007AC1"/>
              </a:buClr>
              <a:buChar char="•"/>
              <a:tabLst>
                <a:tab pos="138196" algn="l"/>
              </a:tabLst>
            </a:pP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Le </a:t>
            </a:r>
            <a:r>
              <a:rPr sz="1587" b="1" spc="-5" dirty="0">
                <a:solidFill>
                  <a:srgbClr val="414042"/>
                </a:solidFill>
                <a:latin typeface="Arial"/>
                <a:cs typeface="Arial"/>
              </a:rPr>
              <a:t>carton rouge 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pourra être donné après </a:t>
            </a:r>
            <a:r>
              <a:rPr sz="1587" dirty="0">
                <a:solidFill>
                  <a:srgbClr val="414042"/>
                </a:solidFill>
                <a:latin typeface="Arial MT"/>
                <a:cs typeface="Arial MT"/>
              </a:rPr>
              <a:t>concertation 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des </a:t>
            </a:r>
            <a:r>
              <a:rPr sz="1587" dirty="0">
                <a:solidFill>
                  <a:srgbClr val="414042"/>
                </a:solidFill>
                <a:latin typeface="Arial MT"/>
                <a:cs typeface="Arial MT"/>
              </a:rPr>
              <a:t>trois </a:t>
            </a:r>
            <a:r>
              <a:rPr sz="1587" spc="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arbitres. </a:t>
            </a:r>
            <a:r>
              <a:rPr sz="1587" dirty="0">
                <a:solidFill>
                  <a:srgbClr val="414042"/>
                </a:solidFill>
                <a:latin typeface="Arial MT"/>
                <a:cs typeface="Arial MT"/>
              </a:rPr>
              <a:t>Il 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induira </a:t>
            </a:r>
            <a:r>
              <a:rPr sz="1587" b="1" dirty="0">
                <a:solidFill>
                  <a:srgbClr val="414042"/>
                </a:solidFill>
                <a:latin typeface="Arial"/>
                <a:cs typeface="Arial"/>
              </a:rPr>
              <a:t>une </a:t>
            </a:r>
            <a:r>
              <a:rPr sz="1587" b="1" spc="-5" dirty="0">
                <a:solidFill>
                  <a:srgbClr val="414042"/>
                </a:solidFill>
                <a:latin typeface="Arial"/>
                <a:cs typeface="Arial"/>
              </a:rPr>
              <a:t>exclusion </a:t>
            </a:r>
            <a:r>
              <a:rPr sz="1587" b="1" dirty="0">
                <a:solidFill>
                  <a:srgbClr val="414042"/>
                </a:solidFill>
                <a:latin typeface="Arial"/>
                <a:cs typeface="Arial"/>
              </a:rPr>
              <a:t>de la </a:t>
            </a:r>
            <a:r>
              <a:rPr sz="1587" b="1" spc="-5" dirty="0">
                <a:solidFill>
                  <a:srgbClr val="414042"/>
                </a:solidFill>
                <a:latin typeface="Arial"/>
                <a:cs typeface="Arial"/>
              </a:rPr>
              <a:t>chaise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d’accompagnant ou </a:t>
            </a:r>
            <a:r>
              <a:rPr sz="1587" spc="-40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de </a:t>
            </a:r>
            <a:r>
              <a:rPr sz="1587" dirty="0">
                <a:solidFill>
                  <a:srgbClr val="414042"/>
                </a:solidFill>
                <a:latin typeface="Arial MT"/>
                <a:cs typeface="Arial MT"/>
              </a:rPr>
              <a:t>coach 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pour le </a:t>
            </a:r>
            <a:r>
              <a:rPr sz="1587" dirty="0">
                <a:solidFill>
                  <a:srgbClr val="414042"/>
                </a:solidFill>
                <a:latin typeface="Arial MT"/>
                <a:cs typeface="Arial MT"/>
              </a:rPr>
              <a:t>combat 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en </a:t>
            </a:r>
            <a:r>
              <a:rPr sz="1587" dirty="0">
                <a:solidFill>
                  <a:srgbClr val="414042"/>
                </a:solidFill>
                <a:latin typeface="Arial MT"/>
                <a:cs typeface="Arial MT"/>
              </a:rPr>
              <a:t>cours (sans remplacement 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possible) </a:t>
            </a:r>
            <a:r>
              <a:rPr sz="1587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mais</a:t>
            </a:r>
            <a:r>
              <a:rPr sz="1587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également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b="1" dirty="0">
                <a:solidFill>
                  <a:srgbClr val="414042"/>
                </a:solidFill>
                <a:latin typeface="Arial"/>
                <a:cs typeface="Arial"/>
              </a:rPr>
              <a:t>pour la</a:t>
            </a:r>
            <a:r>
              <a:rPr sz="1587" b="1" spc="-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587" b="1" dirty="0">
                <a:solidFill>
                  <a:srgbClr val="414042"/>
                </a:solidFill>
                <a:latin typeface="Arial"/>
                <a:cs typeface="Arial"/>
              </a:rPr>
              <a:t>totalité de</a:t>
            </a:r>
            <a:r>
              <a:rPr sz="1587" b="1" spc="-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587" b="1" dirty="0">
                <a:solidFill>
                  <a:srgbClr val="414042"/>
                </a:solidFill>
                <a:latin typeface="Arial"/>
                <a:cs typeface="Arial"/>
              </a:rPr>
              <a:t>la</a:t>
            </a:r>
            <a:r>
              <a:rPr sz="1587" b="1" spc="-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587" b="1" dirty="0">
                <a:solidFill>
                  <a:srgbClr val="414042"/>
                </a:solidFill>
                <a:latin typeface="Arial"/>
                <a:cs typeface="Arial"/>
              </a:rPr>
              <a:t>journée</a:t>
            </a:r>
            <a:r>
              <a:rPr sz="1587" b="1" spc="-14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de</a:t>
            </a:r>
            <a:r>
              <a:rPr sz="1587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dirty="0">
                <a:solidFill>
                  <a:srgbClr val="414042"/>
                </a:solidFill>
                <a:latin typeface="Arial MT"/>
                <a:cs typeface="Arial MT"/>
              </a:rPr>
              <a:t>compétition.</a:t>
            </a:r>
            <a:endParaRPr sz="1587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19567" y="5401530"/>
            <a:ext cx="5682178" cy="744330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37621" marR="4607" indent="-126680">
              <a:spcBef>
                <a:spcPts val="91"/>
              </a:spcBef>
              <a:buClr>
                <a:srgbClr val="007AC1"/>
              </a:buClr>
              <a:buFont typeface="Arial MT"/>
              <a:buChar char="•"/>
              <a:tabLst>
                <a:tab pos="138196" algn="l"/>
              </a:tabLst>
            </a:pP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Le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responsable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d’arbitrage</a:t>
            </a:r>
            <a:r>
              <a:rPr sz="1587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prendra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note</a:t>
            </a:r>
            <a:r>
              <a:rPr sz="1587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de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l’identité</a:t>
            </a:r>
            <a:r>
              <a:rPr sz="1587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de </a:t>
            </a:r>
            <a:r>
              <a:rPr sz="1587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l’accompagnant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ou</a:t>
            </a:r>
            <a:r>
              <a:rPr sz="1587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dirty="0">
                <a:solidFill>
                  <a:srgbClr val="414042"/>
                </a:solidFill>
                <a:latin typeface="Microsoft Sans Serif"/>
                <a:cs typeface="Microsoft Sans Serif"/>
              </a:rPr>
              <a:t>coach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dirty="0">
                <a:solidFill>
                  <a:srgbClr val="414042"/>
                </a:solidFill>
                <a:latin typeface="Microsoft Sans Serif"/>
                <a:cs typeface="Microsoft Sans Serif"/>
              </a:rPr>
              <a:t>concerné</a:t>
            </a:r>
            <a:r>
              <a:rPr sz="1587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et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dirty="0">
                <a:solidFill>
                  <a:srgbClr val="414042"/>
                </a:solidFill>
                <a:latin typeface="Microsoft Sans Serif"/>
                <a:cs typeface="Microsoft Sans Serif"/>
              </a:rPr>
              <a:t>ces</a:t>
            </a:r>
            <a:r>
              <a:rPr sz="1587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informations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dirty="0">
                <a:solidFill>
                  <a:srgbClr val="414042"/>
                </a:solidFill>
                <a:latin typeface="Microsoft Sans Serif"/>
                <a:cs typeface="Microsoft Sans Serif"/>
              </a:rPr>
              <a:t>seront </a:t>
            </a:r>
            <a:r>
              <a:rPr sz="1587" spc="-40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notifiées</a:t>
            </a:r>
            <a:r>
              <a:rPr sz="1587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dans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le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dirty="0">
                <a:solidFill>
                  <a:srgbClr val="414042"/>
                </a:solidFill>
                <a:latin typeface="Microsoft Sans Serif"/>
                <a:cs typeface="Microsoft Sans Serif"/>
              </a:rPr>
              <a:t>compte-rendu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de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manifestation.</a:t>
            </a:r>
            <a:endParaRPr sz="1587">
              <a:latin typeface="Microsoft Sans Serif"/>
              <a:cs typeface="Microsoft Sans Serif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299135" y="2865046"/>
            <a:ext cx="5328626" cy="200384"/>
            <a:chOff x="1159602" y="3159509"/>
            <a:chExt cx="5876290" cy="220979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59602" y="3160605"/>
              <a:ext cx="149745" cy="21818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03371" y="3159509"/>
              <a:ext cx="151942" cy="22038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83771" y="3159509"/>
              <a:ext cx="151942" cy="220383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8429397" y="3568585"/>
            <a:ext cx="741078" cy="193670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sz="1179" b="1" spc="-295" dirty="0">
                <a:solidFill>
                  <a:srgbClr val="3A4576"/>
                </a:solidFill>
                <a:latin typeface="Tahoma"/>
                <a:cs typeface="Tahoma"/>
              </a:rPr>
              <a:t>A</a:t>
            </a:r>
            <a:r>
              <a:rPr sz="1179" b="1" spc="-218" dirty="0">
                <a:solidFill>
                  <a:srgbClr val="3A4576"/>
                </a:solidFill>
                <a:latin typeface="Tahoma"/>
                <a:cs typeface="Tahoma"/>
              </a:rPr>
              <a:t>vertissement</a:t>
            </a:r>
            <a:endParaRPr sz="1179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30191" y="3738912"/>
            <a:ext cx="641462" cy="29080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814" b="1" spc="-390" dirty="0">
                <a:solidFill>
                  <a:srgbClr val="3A4576"/>
                </a:solidFill>
                <a:latin typeface="Tahoma"/>
                <a:cs typeface="Tahoma"/>
              </a:rPr>
              <a:t>VERBAL</a:t>
            </a:r>
            <a:endParaRPr sz="1814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388060" y="5292770"/>
            <a:ext cx="644341" cy="348209"/>
          </a:xfrm>
          <a:prstGeom prst="rect">
            <a:avLst/>
          </a:prstGeom>
        </p:spPr>
        <p:txBody>
          <a:bodyPr vert="horz" wrap="square" lIns="0" tIns="13244" rIns="0" bIns="0" rtlCol="0">
            <a:spAutoFit/>
          </a:bodyPr>
          <a:lstStyle/>
          <a:p>
            <a:pPr marL="11516">
              <a:spcBef>
                <a:spcPts val="104"/>
              </a:spcBef>
            </a:pPr>
            <a:r>
              <a:rPr sz="2176" b="1" spc="-444" dirty="0">
                <a:solidFill>
                  <a:srgbClr val="E63049"/>
                </a:solidFill>
                <a:latin typeface="Tahoma"/>
                <a:cs typeface="Tahoma"/>
              </a:rPr>
              <a:t>C</a:t>
            </a:r>
            <a:r>
              <a:rPr sz="2176" b="1" spc="-404" dirty="0">
                <a:solidFill>
                  <a:srgbClr val="E63049"/>
                </a:solidFill>
                <a:latin typeface="Tahoma"/>
                <a:cs typeface="Tahoma"/>
              </a:rPr>
              <a:t>arton</a:t>
            </a:r>
            <a:endParaRPr sz="2176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88059" y="5589470"/>
            <a:ext cx="685224" cy="348209"/>
          </a:xfrm>
          <a:prstGeom prst="rect">
            <a:avLst/>
          </a:prstGeom>
        </p:spPr>
        <p:txBody>
          <a:bodyPr vert="horz" wrap="square" lIns="0" tIns="13244" rIns="0" bIns="0" rtlCol="0">
            <a:spAutoFit/>
          </a:bodyPr>
          <a:lstStyle/>
          <a:p>
            <a:pPr marL="11516">
              <a:spcBef>
                <a:spcPts val="104"/>
              </a:spcBef>
            </a:pPr>
            <a:r>
              <a:rPr sz="2176" b="1" spc="-526" dirty="0">
                <a:solidFill>
                  <a:srgbClr val="E63049"/>
                </a:solidFill>
                <a:latin typeface="Tahoma"/>
                <a:cs typeface="Tahoma"/>
              </a:rPr>
              <a:t>ROUGE</a:t>
            </a:r>
            <a:endParaRPr sz="2176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513444" y="4291718"/>
            <a:ext cx="644341" cy="348209"/>
          </a:xfrm>
          <a:prstGeom prst="rect">
            <a:avLst/>
          </a:prstGeom>
        </p:spPr>
        <p:txBody>
          <a:bodyPr vert="horz" wrap="square" lIns="0" tIns="13244" rIns="0" bIns="0" rtlCol="0">
            <a:spAutoFit/>
          </a:bodyPr>
          <a:lstStyle/>
          <a:p>
            <a:pPr marL="11516">
              <a:spcBef>
                <a:spcPts val="104"/>
              </a:spcBef>
            </a:pPr>
            <a:r>
              <a:rPr sz="2176" b="1" spc="-444" dirty="0">
                <a:solidFill>
                  <a:srgbClr val="3A4576"/>
                </a:solidFill>
                <a:latin typeface="Tahoma"/>
                <a:cs typeface="Tahoma"/>
              </a:rPr>
              <a:t>C</a:t>
            </a:r>
            <a:r>
              <a:rPr sz="2176" b="1" spc="-404" dirty="0">
                <a:solidFill>
                  <a:srgbClr val="3A4576"/>
                </a:solidFill>
                <a:latin typeface="Tahoma"/>
                <a:cs typeface="Tahoma"/>
              </a:rPr>
              <a:t>arton</a:t>
            </a:r>
            <a:endParaRPr sz="2176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513444" y="4588419"/>
            <a:ext cx="637431" cy="348209"/>
          </a:xfrm>
          <a:prstGeom prst="rect">
            <a:avLst/>
          </a:prstGeom>
        </p:spPr>
        <p:txBody>
          <a:bodyPr vert="horz" wrap="square" lIns="0" tIns="13244" rIns="0" bIns="0" rtlCol="0">
            <a:spAutoFit/>
          </a:bodyPr>
          <a:lstStyle/>
          <a:p>
            <a:pPr marL="11516">
              <a:spcBef>
                <a:spcPts val="104"/>
              </a:spcBef>
            </a:pPr>
            <a:r>
              <a:rPr sz="2176" b="1" spc="-458" dirty="0">
                <a:solidFill>
                  <a:srgbClr val="3A4576"/>
                </a:solidFill>
                <a:latin typeface="Tahoma"/>
                <a:cs typeface="Tahoma"/>
              </a:rPr>
              <a:t>JA</a:t>
            </a:r>
            <a:r>
              <a:rPr sz="2176" b="1" spc="-530" dirty="0">
                <a:solidFill>
                  <a:srgbClr val="3A4576"/>
                </a:solidFill>
                <a:latin typeface="Tahoma"/>
                <a:cs typeface="Tahoma"/>
              </a:rPr>
              <a:t>U</a:t>
            </a:r>
            <a:r>
              <a:rPr sz="2176" b="1" spc="-485" dirty="0">
                <a:solidFill>
                  <a:srgbClr val="3A4576"/>
                </a:solidFill>
                <a:latin typeface="Tahoma"/>
                <a:cs typeface="Tahoma"/>
              </a:rPr>
              <a:t>N</a:t>
            </a:r>
            <a:r>
              <a:rPr sz="2176" b="1" spc="-453" dirty="0">
                <a:solidFill>
                  <a:srgbClr val="3A4576"/>
                </a:solidFill>
                <a:latin typeface="Tahoma"/>
                <a:cs typeface="Tahoma"/>
              </a:rPr>
              <a:t>E</a:t>
            </a:r>
            <a:endParaRPr sz="2176">
              <a:latin typeface="Tahoma"/>
              <a:cs typeface="Tahom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170057" y="4960112"/>
            <a:ext cx="947797" cy="1122271"/>
            <a:chOff x="8736701" y="5469901"/>
            <a:chExt cx="1045210" cy="1237615"/>
          </a:xfrm>
        </p:grpSpPr>
        <p:sp>
          <p:nvSpPr>
            <p:cNvPr id="18" name="object 18"/>
            <p:cNvSpPr/>
            <p:nvPr/>
          </p:nvSpPr>
          <p:spPr>
            <a:xfrm>
              <a:off x="8762187" y="5495391"/>
              <a:ext cx="1019810" cy="1211580"/>
            </a:xfrm>
            <a:custGeom>
              <a:avLst/>
              <a:gdLst/>
              <a:ahLst/>
              <a:cxnLst/>
              <a:rect l="l" t="t" r="r" b="b"/>
              <a:pathLst>
                <a:path w="1019809" h="1211579">
                  <a:moveTo>
                    <a:pt x="1019555" y="0"/>
                  </a:moveTo>
                  <a:lnTo>
                    <a:pt x="0" y="0"/>
                  </a:lnTo>
                  <a:lnTo>
                    <a:pt x="0" y="1211579"/>
                  </a:lnTo>
                  <a:lnTo>
                    <a:pt x="1019555" y="1211579"/>
                  </a:lnTo>
                  <a:lnTo>
                    <a:pt x="1019555" y="0"/>
                  </a:lnTo>
                  <a:close/>
                </a:path>
              </a:pathLst>
            </a:custGeom>
            <a:solidFill>
              <a:srgbClr val="231F20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9" name="object 19"/>
            <p:cNvSpPr/>
            <p:nvPr/>
          </p:nvSpPr>
          <p:spPr>
            <a:xfrm>
              <a:off x="8743686" y="5476886"/>
              <a:ext cx="862330" cy="1056640"/>
            </a:xfrm>
            <a:custGeom>
              <a:avLst/>
              <a:gdLst/>
              <a:ahLst/>
              <a:cxnLst/>
              <a:rect l="l" t="t" r="r" b="b"/>
              <a:pathLst>
                <a:path w="862329" h="1056640">
                  <a:moveTo>
                    <a:pt x="239585" y="0"/>
                  </a:moveTo>
                  <a:lnTo>
                    <a:pt x="203746" y="14472"/>
                  </a:lnTo>
                  <a:lnTo>
                    <a:pt x="175949" y="41329"/>
                  </a:lnTo>
                  <a:lnTo>
                    <a:pt x="160038" y="78072"/>
                  </a:lnTo>
                  <a:lnTo>
                    <a:pt x="411" y="829074"/>
                  </a:lnTo>
                  <a:lnTo>
                    <a:pt x="0" y="869109"/>
                  </a:lnTo>
                  <a:lnTo>
                    <a:pt x="14470" y="904948"/>
                  </a:lnTo>
                  <a:lnTo>
                    <a:pt x="41324" y="932745"/>
                  </a:lnTo>
                  <a:lnTo>
                    <a:pt x="78059" y="948657"/>
                  </a:lnTo>
                  <a:lnTo>
                    <a:pt x="582529" y="1055883"/>
                  </a:lnTo>
                  <a:lnTo>
                    <a:pt x="622564" y="1056295"/>
                  </a:lnTo>
                  <a:lnTo>
                    <a:pt x="658403" y="1041822"/>
                  </a:lnTo>
                  <a:lnTo>
                    <a:pt x="686201" y="1014965"/>
                  </a:lnTo>
                  <a:lnTo>
                    <a:pt x="702112" y="978222"/>
                  </a:lnTo>
                  <a:lnTo>
                    <a:pt x="861738" y="227221"/>
                  </a:lnTo>
                  <a:lnTo>
                    <a:pt x="862150" y="187185"/>
                  </a:lnTo>
                  <a:lnTo>
                    <a:pt x="847679" y="151346"/>
                  </a:lnTo>
                  <a:lnTo>
                    <a:pt x="820826" y="123549"/>
                  </a:lnTo>
                  <a:lnTo>
                    <a:pt x="784090" y="107637"/>
                  </a:lnTo>
                  <a:lnTo>
                    <a:pt x="279621" y="411"/>
                  </a:lnTo>
                  <a:lnTo>
                    <a:pt x="239585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0" name="object 20"/>
            <p:cNvSpPr/>
            <p:nvPr/>
          </p:nvSpPr>
          <p:spPr>
            <a:xfrm>
              <a:off x="8743686" y="5476886"/>
              <a:ext cx="862330" cy="1056640"/>
            </a:xfrm>
            <a:custGeom>
              <a:avLst/>
              <a:gdLst/>
              <a:ahLst/>
              <a:cxnLst/>
              <a:rect l="l" t="t" r="r" b="b"/>
              <a:pathLst>
                <a:path w="862329" h="1056640">
                  <a:moveTo>
                    <a:pt x="279621" y="411"/>
                  </a:moveTo>
                  <a:lnTo>
                    <a:pt x="239585" y="0"/>
                  </a:lnTo>
                  <a:lnTo>
                    <a:pt x="203746" y="14472"/>
                  </a:lnTo>
                  <a:lnTo>
                    <a:pt x="175949" y="41329"/>
                  </a:lnTo>
                  <a:lnTo>
                    <a:pt x="160038" y="78072"/>
                  </a:lnTo>
                  <a:lnTo>
                    <a:pt x="411" y="829074"/>
                  </a:lnTo>
                  <a:lnTo>
                    <a:pt x="0" y="869109"/>
                  </a:lnTo>
                  <a:lnTo>
                    <a:pt x="14470" y="904948"/>
                  </a:lnTo>
                  <a:lnTo>
                    <a:pt x="41324" y="932745"/>
                  </a:lnTo>
                  <a:lnTo>
                    <a:pt x="78059" y="948657"/>
                  </a:lnTo>
                  <a:lnTo>
                    <a:pt x="582529" y="1055883"/>
                  </a:lnTo>
                  <a:lnTo>
                    <a:pt x="622564" y="1056295"/>
                  </a:lnTo>
                  <a:lnTo>
                    <a:pt x="658403" y="1041822"/>
                  </a:lnTo>
                  <a:lnTo>
                    <a:pt x="686201" y="1014965"/>
                  </a:lnTo>
                  <a:lnTo>
                    <a:pt x="702112" y="978222"/>
                  </a:lnTo>
                  <a:lnTo>
                    <a:pt x="861738" y="227221"/>
                  </a:lnTo>
                  <a:lnTo>
                    <a:pt x="862150" y="187185"/>
                  </a:lnTo>
                  <a:lnTo>
                    <a:pt x="847679" y="151346"/>
                  </a:lnTo>
                  <a:lnTo>
                    <a:pt x="820826" y="123549"/>
                  </a:lnTo>
                  <a:lnTo>
                    <a:pt x="784090" y="107637"/>
                  </a:lnTo>
                  <a:lnTo>
                    <a:pt x="279621" y="411"/>
                  </a:lnTo>
                  <a:close/>
                </a:path>
              </a:pathLst>
            </a:custGeom>
            <a:ln w="136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1" name="object 21"/>
            <p:cNvSpPr/>
            <p:nvPr/>
          </p:nvSpPr>
          <p:spPr>
            <a:xfrm>
              <a:off x="8963257" y="5795350"/>
              <a:ext cx="413384" cy="413384"/>
            </a:xfrm>
            <a:custGeom>
              <a:avLst/>
              <a:gdLst/>
              <a:ahLst/>
              <a:cxnLst/>
              <a:rect l="l" t="t" r="r" b="b"/>
              <a:pathLst>
                <a:path w="413384" h="413385">
                  <a:moveTo>
                    <a:pt x="206438" y="412864"/>
                  </a:moveTo>
                  <a:lnTo>
                    <a:pt x="253771" y="407412"/>
                  </a:lnTo>
                  <a:lnTo>
                    <a:pt x="297222" y="391883"/>
                  </a:lnTo>
                  <a:lnTo>
                    <a:pt x="335553" y="367514"/>
                  </a:lnTo>
                  <a:lnTo>
                    <a:pt x="367523" y="335545"/>
                  </a:lnTo>
                  <a:lnTo>
                    <a:pt x="391893" y="297215"/>
                  </a:lnTo>
                  <a:lnTo>
                    <a:pt x="407424" y="253762"/>
                  </a:lnTo>
                  <a:lnTo>
                    <a:pt x="412876" y="206425"/>
                  </a:lnTo>
                  <a:lnTo>
                    <a:pt x="407424" y="159093"/>
                  </a:lnTo>
                  <a:lnTo>
                    <a:pt x="391893" y="115644"/>
                  </a:lnTo>
                  <a:lnTo>
                    <a:pt x="367523" y="77316"/>
                  </a:lnTo>
                  <a:lnTo>
                    <a:pt x="335553" y="45348"/>
                  </a:lnTo>
                  <a:lnTo>
                    <a:pt x="297222" y="20980"/>
                  </a:lnTo>
                  <a:lnTo>
                    <a:pt x="253771" y="5451"/>
                  </a:lnTo>
                  <a:lnTo>
                    <a:pt x="206438" y="0"/>
                  </a:lnTo>
                  <a:lnTo>
                    <a:pt x="159105" y="5451"/>
                  </a:lnTo>
                  <a:lnTo>
                    <a:pt x="115654" y="20980"/>
                  </a:lnTo>
                  <a:lnTo>
                    <a:pt x="77323" y="45348"/>
                  </a:lnTo>
                  <a:lnTo>
                    <a:pt x="45353" y="77316"/>
                  </a:lnTo>
                  <a:lnTo>
                    <a:pt x="20983" y="115644"/>
                  </a:lnTo>
                  <a:lnTo>
                    <a:pt x="5452" y="159093"/>
                  </a:lnTo>
                  <a:lnTo>
                    <a:pt x="0" y="206425"/>
                  </a:lnTo>
                  <a:lnTo>
                    <a:pt x="5452" y="253762"/>
                  </a:lnTo>
                  <a:lnTo>
                    <a:pt x="20983" y="297215"/>
                  </a:lnTo>
                  <a:lnTo>
                    <a:pt x="45353" y="335545"/>
                  </a:lnTo>
                  <a:lnTo>
                    <a:pt x="77323" y="367514"/>
                  </a:lnTo>
                  <a:lnTo>
                    <a:pt x="115654" y="391883"/>
                  </a:lnTo>
                  <a:lnTo>
                    <a:pt x="159105" y="407412"/>
                  </a:lnTo>
                  <a:lnTo>
                    <a:pt x="206438" y="412864"/>
                  </a:lnTo>
                  <a:close/>
                </a:path>
              </a:pathLst>
            </a:custGeom>
            <a:ln w="136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22" name="object 22"/>
          <p:cNvSpPr txBox="1"/>
          <p:nvPr/>
        </p:nvSpPr>
        <p:spPr>
          <a:xfrm rot="660000">
            <a:off x="9376769" y="5263265"/>
            <a:ext cx="378131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689"/>
              </a:lnSpc>
            </a:pPr>
            <a:r>
              <a:rPr sz="2675" b="1" spc="-494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endParaRPr sz="2675">
              <a:latin typeface="Tahoma"/>
              <a:cs typeface="Tahom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9203068" y="3378507"/>
            <a:ext cx="867758" cy="1029564"/>
            <a:chOff x="8773106" y="3725743"/>
            <a:chExt cx="956944" cy="1135380"/>
          </a:xfrm>
        </p:grpSpPr>
        <p:sp>
          <p:nvSpPr>
            <p:cNvPr id="24" name="object 24"/>
            <p:cNvSpPr/>
            <p:nvPr/>
          </p:nvSpPr>
          <p:spPr>
            <a:xfrm>
              <a:off x="8796972" y="3749624"/>
              <a:ext cx="932815" cy="1111250"/>
            </a:xfrm>
            <a:custGeom>
              <a:avLst/>
              <a:gdLst/>
              <a:ahLst/>
              <a:cxnLst/>
              <a:rect l="l" t="t" r="r" b="b"/>
              <a:pathLst>
                <a:path w="932815" h="1111250">
                  <a:moveTo>
                    <a:pt x="932688" y="0"/>
                  </a:moveTo>
                  <a:lnTo>
                    <a:pt x="0" y="0"/>
                  </a:lnTo>
                  <a:lnTo>
                    <a:pt x="0" y="1110996"/>
                  </a:lnTo>
                  <a:lnTo>
                    <a:pt x="932688" y="1110996"/>
                  </a:lnTo>
                  <a:lnTo>
                    <a:pt x="932688" y="0"/>
                  </a:lnTo>
                  <a:close/>
                </a:path>
              </a:pathLst>
            </a:custGeom>
            <a:solidFill>
              <a:srgbClr val="231F20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5" name="object 25"/>
            <p:cNvSpPr/>
            <p:nvPr/>
          </p:nvSpPr>
          <p:spPr>
            <a:xfrm>
              <a:off x="8777333" y="3729983"/>
              <a:ext cx="794385" cy="972819"/>
            </a:xfrm>
            <a:custGeom>
              <a:avLst/>
              <a:gdLst/>
              <a:ahLst/>
              <a:cxnLst/>
              <a:rect l="l" t="t" r="r" b="b"/>
              <a:pathLst>
                <a:path w="794384" h="972820">
                  <a:moveTo>
                    <a:pt x="220604" y="0"/>
                  </a:moveTo>
                  <a:lnTo>
                    <a:pt x="162010" y="38048"/>
                  </a:lnTo>
                  <a:lnTo>
                    <a:pt x="381" y="763379"/>
                  </a:lnTo>
                  <a:lnTo>
                    <a:pt x="0" y="800243"/>
                  </a:lnTo>
                  <a:lnTo>
                    <a:pt x="13324" y="833245"/>
                  </a:lnTo>
                  <a:lnTo>
                    <a:pt x="38051" y="858841"/>
                  </a:lnTo>
                  <a:lnTo>
                    <a:pt x="71882" y="873488"/>
                  </a:lnTo>
                  <a:lnTo>
                    <a:pt x="536371" y="972217"/>
                  </a:lnTo>
                  <a:lnTo>
                    <a:pt x="573236" y="972599"/>
                  </a:lnTo>
                  <a:lnTo>
                    <a:pt x="606237" y="959275"/>
                  </a:lnTo>
                  <a:lnTo>
                    <a:pt x="631833" y="934547"/>
                  </a:lnTo>
                  <a:lnTo>
                    <a:pt x="646480" y="900716"/>
                  </a:lnTo>
                  <a:lnTo>
                    <a:pt x="793470" y="209214"/>
                  </a:lnTo>
                  <a:lnTo>
                    <a:pt x="793844" y="172350"/>
                  </a:lnTo>
                  <a:lnTo>
                    <a:pt x="780518" y="139348"/>
                  </a:lnTo>
                  <a:lnTo>
                    <a:pt x="755792" y="113752"/>
                  </a:lnTo>
                  <a:lnTo>
                    <a:pt x="721969" y="99105"/>
                  </a:lnTo>
                  <a:lnTo>
                    <a:pt x="257467" y="375"/>
                  </a:lnTo>
                  <a:lnTo>
                    <a:pt x="2206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6" name="object 26"/>
            <p:cNvSpPr/>
            <p:nvPr/>
          </p:nvSpPr>
          <p:spPr>
            <a:xfrm>
              <a:off x="8932768" y="3729861"/>
              <a:ext cx="66040" cy="49530"/>
            </a:xfrm>
            <a:custGeom>
              <a:avLst/>
              <a:gdLst/>
              <a:ahLst/>
              <a:cxnLst/>
              <a:rect l="l" t="t" r="r" b="b"/>
              <a:pathLst>
                <a:path w="66040" h="49529">
                  <a:moveTo>
                    <a:pt x="65811" y="0"/>
                  </a:moveTo>
                  <a:lnTo>
                    <a:pt x="45519" y="6247"/>
                  </a:lnTo>
                  <a:lnTo>
                    <a:pt x="27295" y="16840"/>
                  </a:lnTo>
                  <a:lnTo>
                    <a:pt x="11876" y="31300"/>
                  </a:lnTo>
                  <a:lnTo>
                    <a:pt x="0" y="49149"/>
                  </a:lnTo>
                </a:path>
              </a:pathLst>
            </a:custGeom>
            <a:ln w="5524">
              <a:solidFill>
                <a:srgbClr val="3A4576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7" name="object 27"/>
            <p:cNvSpPr/>
            <p:nvPr/>
          </p:nvSpPr>
          <p:spPr>
            <a:xfrm>
              <a:off x="8782310" y="3834277"/>
              <a:ext cx="135890" cy="637540"/>
            </a:xfrm>
            <a:custGeom>
              <a:avLst/>
              <a:gdLst/>
              <a:ahLst/>
              <a:cxnLst/>
              <a:rect l="l" t="t" r="r" b="b"/>
              <a:pathLst>
                <a:path w="135890" h="637539">
                  <a:moveTo>
                    <a:pt x="135496" y="0"/>
                  </a:moveTo>
                  <a:lnTo>
                    <a:pt x="0" y="637476"/>
                  </a:lnTo>
                </a:path>
              </a:pathLst>
            </a:custGeom>
            <a:ln w="5524">
              <a:solidFill>
                <a:srgbClr val="3A4576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8" name="object 28"/>
            <p:cNvSpPr/>
            <p:nvPr/>
          </p:nvSpPr>
          <p:spPr>
            <a:xfrm>
              <a:off x="8777213" y="4529590"/>
              <a:ext cx="49530" cy="66040"/>
            </a:xfrm>
            <a:custGeom>
              <a:avLst/>
              <a:gdLst/>
              <a:ahLst/>
              <a:cxnLst/>
              <a:rect l="l" t="t" r="r" b="b"/>
              <a:pathLst>
                <a:path w="49529" h="66039">
                  <a:moveTo>
                    <a:pt x="0" y="0"/>
                  </a:moveTo>
                  <a:lnTo>
                    <a:pt x="6247" y="20291"/>
                  </a:lnTo>
                  <a:lnTo>
                    <a:pt x="16840" y="38515"/>
                  </a:lnTo>
                  <a:lnTo>
                    <a:pt x="31300" y="53935"/>
                  </a:lnTo>
                  <a:lnTo>
                    <a:pt x="49149" y="65811"/>
                  </a:lnTo>
                </a:path>
              </a:pathLst>
            </a:custGeom>
            <a:ln w="5524">
              <a:solidFill>
                <a:srgbClr val="3A4576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9" name="object 29"/>
            <p:cNvSpPr/>
            <p:nvPr/>
          </p:nvSpPr>
          <p:spPr>
            <a:xfrm>
              <a:off x="8880884" y="4610205"/>
              <a:ext cx="412115" cy="87630"/>
            </a:xfrm>
            <a:custGeom>
              <a:avLst/>
              <a:gdLst/>
              <a:ahLst/>
              <a:cxnLst/>
              <a:rect l="l" t="t" r="r" b="b"/>
              <a:pathLst>
                <a:path w="412115" h="87629">
                  <a:moveTo>
                    <a:pt x="0" y="0"/>
                  </a:moveTo>
                  <a:lnTo>
                    <a:pt x="411708" y="87515"/>
                  </a:lnTo>
                </a:path>
              </a:pathLst>
            </a:custGeom>
            <a:ln w="5524">
              <a:solidFill>
                <a:srgbClr val="3A4576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0" name="object 30"/>
            <p:cNvSpPr/>
            <p:nvPr/>
          </p:nvSpPr>
          <p:spPr>
            <a:xfrm>
              <a:off x="9349932" y="4653554"/>
              <a:ext cx="66040" cy="49530"/>
            </a:xfrm>
            <a:custGeom>
              <a:avLst/>
              <a:gdLst/>
              <a:ahLst/>
              <a:cxnLst/>
              <a:rect l="l" t="t" r="r" b="b"/>
              <a:pathLst>
                <a:path w="66040" h="49529">
                  <a:moveTo>
                    <a:pt x="0" y="49149"/>
                  </a:moveTo>
                  <a:lnTo>
                    <a:pt x="20296" y="42901"/>
                  </a:lnTo>
                  <a:lnTo>
                    <a:pt x="38520" y="32308"/>
                  </a:lnTo>
                  <a:lnTo>
                    <a:pt x="53937" y="17848"/>
                  </a:lnTo>
                  <a:lnTo>
                    <a:pt x="65811" y="0"/>
                  </a:lnTo>
                </a:path>
              </a:pathLst>
            </a:custGeom>
            <a:ln w="5524">
              <a:solidFill>
                <a:srgbClr val="3A4576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1" name="object 31"/>
            <p:cNvSpPr/>
            <p:nvPr/>
          </p:nvSpPr>
          <p:spPr>
            <a:xfrm>
              <a:off x="9430705" y="3960811"/>
              <a:ext cx="135890" cy="637540"/>
            </a:xfrm>
            <a:custGeom>
              <a:avLst/>
              <a:gdLst/>
              <a:ahLst/>
              <a:cxnLst/>
              <a:rect l="l" t="t" r="r" b="b"/>
              <a:pathLst>
                <a:path w="135890" h="637539">
                  <a:moveTo>
                    <a:pt x="0" y="637476"/>
                  </a:moveTo>
                  <a:lnTo>
                    <a:pt x="135496" y="0"/>
                  </a:lnTo>
                </a:path>
              </a:pathLst>
            </a:custGeom>
            <a:ln w="5524">
              <a:solidFill>
                <a:srgbClr val="3A4576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2" name="object 32"/>
            <p:cNvSpPr/>
            <p:nvPr/>
          </p:nvSpPr>
          <p:spPr>
            <a:xfrm>
              <a:off x="9522149" y="3837164"/>
              <a:ext cx="49530" cy="66040"/>
            </a:xfrm>
            <a:custGeom>
              <a:avLst/>
              <a:gdLst/>
              <a:ahLst/>
              <a:cxnLst/>
              <a:rect l="l" t="t" r="r" b="b"/>
              <a:pathLst>
                <a:path w="49529" h="66039">
                  <a:moveTo>
                    <a:pt x="49149" y="65811"/>
                  </a:moveTo>
                  <a:lnTo>
                    <a:pt x="42901" y="45519"/>
                  </a:lnTo>
                  <a:lnTo>
                    <a:pt x="32308" y="27295"/>
                  </a:lnTo>
                  <a:lnTo>
                    <a:pt x="17848" y="11876"/>
                  </a:lnTo>
                  <a:lnTo>
                    <a:pt x="0" y="0"/>
                  </a:lnTo>
                </a:path>
              </a:pathLst>
            </a:custGeom>
            <a:ln w="5524">
              <a:solidFill>
                <a:srgbClr val="3A4576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3" name="object 33"/>
            <p:cNvSpPr/>
            <p:nvPr/>
          </p:nvSpPr>
          <p:spPr>
            <a:xfrm>
              <a:off x="9055918" y="3734843"/>
              <a:ext cx="412115" cy="87630"/>
            </a:xfrm>
            <a:custGeom>
              <a:avLst/>
              <a:gdLst/>
              <a:ahLst/>
              <a:cxnLst/>
              <a:rect l="l" t="t" r="r" b="b"/>
              <a:pathLst>
                <a:path w="412115" h="87629">
                  <a:moveTo>
                    <a:pt x="411708" y="87515"/>
                  </a:moveTo>
                  <a:lnTo>
                    <a:pt x="0" y="0"/>
                  </a:lnTo>
                </a:path>
              </a:pathLst>
            </a:custGeom>
            <a:ln w="5524">
              <a:solidFill>
                <a:srgbClr val="3A4576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4" name="object 34"/>
            <p:cNvSpPr/>
            <p:nvPr/>
          </p:nvSpPr>
          <p:spPr>
            <a:xfrm>
              <a:off x="8775963" y="3728600"/>
              <a:ext cx="796925" cy="975360"/>
            </a:xfrm>
            <a:custGeom>
              <a:avLst/>
              <a:gdLst/>
              <a:ahLst/>
              <a:cxnLst/>
              <a:rect l="l" t="t" r="r" b="b"/>
              <a:pathLst>
                <a:path w="796925" h="975360">
                  <a:moveTo>
                    <a:pt x="152019" y="61569"/>
                  </a:moveTo>
                  <a:lnTo>
                    <a:pt x="150685" y="65341"/>
                  </a:lnTo>
                  <a:lnTo>
                    <a:pt x="149580" y="69240"/>
                  </a:lnTo>
                  <a:lnTo>
                    <a:pt x="148729" y="73266"/>
                  </a:lnTo>
                  <a:lnTo>
                    <a:pt x="146431" y="84061"/>
                  </a:lnTo>
                </a:path>
                <a:path w="796925" h="975360">
                  <a:moveTo>
                    <a:pt x="4038" y="753960"/>
                  </a:moveTo>
                  <a:lnTo>
                    <a:pt x="1752" y="764768"/>
                  </a:lnTo>
                  <a:lnTo>
                    <a:pt x="889" y="768781"/>
                  </a:lnTo>
                  <a:lnTo>
                    <a:pt x="317" y="772795"/>
                  </a:lnTo>
                  <a:lnTo>
                    <a:pt x="0" y="776782"/>
                  </a:lnTo>
                </a:path>
                <a:path w="796925" h="975360">
                  <a:moveTo>
                    <a:pt x="61556" y="871588"/>
                  </a:moveTo>
                  <a:lnTo>
                    <a:pt x="65328" y="872921"/>
                  </a:lnTo>
                  <a:lnTo>
                    <a:pt x="69227" y="874014"/>
                  </a:lnTo>
                  <a:lnTo>
                    <a:pt x="73253" y="874877"/>
                  </a:lnTo>
                  <a:lnTo>
                    <a:pt x="83807" y="877112"/>
                  </a:lnTo>
                </a:path>
                <a:path w="796925" h="975360">
                  <a:moveTo>
                    <a:pt x="527189" y="971359"/>
                  </a:moveTo>
                  <a:lnTo>
                    <a:pt x="537743" y="973607"/>
                  </a:lnTo>
                  <a:lnTo>
                    <a:pt x="541769" y="974458"/>
                  </a:lnTo>
                  <a:lnTo>
                    <a:pt x="545782" y="975042"/>
                  </a:lnTo>
                  <a:lnTo>
                    <a:pt x="549770" y="975360"/>
                  </a:lnTo>
                </a:path>
                <a:path w="796925" h="975360">
                  <a:moveTo>
                    <a:pt x="644563" y="913790"/>
                  </a:moveTo>
                  <a:lnTo>
                    <a:pt x="645896" y="910018"/>
                  </a:lnTo>
                  <a:lnTo>
                    <a:pt x="647001" y="906119"/>
                  </a:lnTo>
                  <a:lnTo>
                    <a:pt x="647852" y="902106"/>
                  </a:lnTo>
                  <a:lnTo>
                    <a:pt x="650151" y="891298"/>
                  </a:lnTo>
                </a:path>
                <a:path w="796925" h="975360">
                  <a:moveTo>
                    <a:pt x="792543" y="221399"/>
                  </a:moveTo>
                  <a:lnTo>
                    <a:pt x="794842" y="210591"/>
                  </a:lnTo>
                  <a:lnTo>
                    <a:pt x="795693" y="206578"/>
                  </a:lnTo>
                  <a:lnTo>
                    <a:pt x="796264" y="202565"/>
                  </a:lnTo>
                  <a:lnTo>
                    <a:pt x="796594" y="198577"/>
                  </a:lnTo>
                </a:path>
                <a:path w="796925" h="975360">
                  <a:moveTo>
                    <a:pt x="735025" y="103784"/>
                  </a:moveTo>
                  <a:lnTo>
                    <a:pt x="731253" y="102450"/>
                  </a:lnTo>
                  <a:lnTo>
                    <a:pt x="727354" y="101346"/>
                  </a:lnTo>
                  <a:lnTo>
                    <a:pt x="723328" y="100495"/>
                  </a:lnTo>
                  <a:lnTo>
                    <a:pt x="712774" y="98247"/>
                  </a:lnTo>
                </a:path>
                <a:path w="796925" h="975360">
                  <a:moveTo>
                    <a:pt x="269392" y="4000"/>
                  </a:moveTo>
                  <a:lnTo>
                    <a:pt x="258838" y="1765"/>
                  </a:lnTo>
                  <a:lnTo>
                    <a:pt x="254812" y="901"/>
                  </a:lnTo>
                  <a:lnTo>
                    <a:pt x="250799" y="330"/>
                  </a:lnTo>
                  <a:lnTo>
                    <a:pt x="246811" y="0"/>
                  </a:lnTo>
                </a:path>
              </a:pathLst>
            </a:custGeom>
            <a:ln w="5524">
              <a:solidFill>
                <a:srgbClr val="3A4576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5" name="object 35"/>
            <p:cNvSpPr/>
            <p:nvPr/>
          </p:nvSpPr>
          <p:spPr>
            <a:xfrm>
              <a:off x="8979509" y="4023202"/>
              <a:ext cx="380365" cy="380365"/>
            </a:xfrm>
            <a:custGeom>
              <a:avLst/>
              <a:gdLst/>
              <a:ahLst/>
              <a:cxnLst/>
              <a:rect l="l" t="t" r="r" b="b"/>
              <a:pathLst>
                <a:path w="380365" h="380364">
                  <a:moveTo>
                    <a:pt x="190080" y="380161"/>
                  </a:moveTo>
                  <a:lnTo>
                    <a:pt x="233664" y="375141"/>
                  </a:lnTo>
                  <a:lnTo>
                    <a:pt x="273673" y="360841"/>
                  </a:lnTo>
                  <a:lnTo>
                    <a:pt x="308966" y="338402"/>
                  </a:lnTo>
                  <a:lnTo>
                    <a:pt x="338402" y="308966"/>
                  </a:lnTo>
                  <a:lnTo>
                    <a:pt x="360841" y="273673"/>
                  </a:lnTo>
                  <a:lnTo>
                    <a:pt x="375141" y="233664"/>
                  </a:lnTo>
                  <a:lnTo>
                    <a:pt x="380161" y="190080"/>
                  </a:lnTo>
                  <a:lnTo>
                    <a:pt x="375141" y="146497"/>
                  </a:lnTo>
                  <a:lnTo>
                    <a:pt x="360841" y="106488"/>
                  </a:lnTo>
                  <a:lnTo>
                    <a:pt x="338402" y="71195"/>
                  </a:lnTo>
                  <a:lnTo>
                    <a:pt x="308966" y="41758"/>
                  </a:lnTo>
                  <a:lnTo>
                    <a:pt x="273673" y="19320"/>
                  </a:lnTo>
                  <a:lnTo>
                    <a:pt x="233664" y="5020"/>
                  </a:lnTo>
                  <a:lnTo>
                    <a:pt x="190080" y="0"/>
                  </a:lnTo>
                  <a:lnTo>
                    <a:pt x="146497" y="5020"/>
                  </a:lnTo>
                  <a:lnTo>
                    <a:pt x="106488" y="19320"/>
                  </a:lnTo>
                  <a:lnTo>
                    <a:pt x="71195" y="41758"/>
                  </a:lnTo>
                  <a:lnTo>
                    <a:pt x="41758" y="71195"/>
                  </a:lnTo>
                  <a:lnTo>
                    <a:pt x="19320" y="106488"/>
                  </a:lnTo>
                  <a:lnTo>
                    <a:pt x="5020" y="146497"/>
                  </a:lnTo>
                  <a:lnTo>
                    <a:pt x="0" y="190080"/>
                  </a:lnTo>
                  <a:lnTo>
                    <a:pt x="5020" y="233664"/>
                  </a:lnTo>
                  <a:lnTo>
                    <a:pt x="19320" y="273673"/>
                  </a:lnTo>
                  <a:lnTo>
                    <a:pt x="41758" y="308966"/>
                  </a:lnTo>
                  <a:lnTo>
                    <a:pt x="71195" y="338402"/>
                  </a:lnTo>
                  <a:lnTo>
                    <a:pt x="106488" y="360841"/>
                  </a:lnTo>
                  <a:lnTo>
                    <a:pt x="146497" y="375141"/>
                  </a:lnTo>
                  <a:lnTo>
                    <a:pt x="190080" y="380161"/>
                  </a:lnTo>
                  <a:close/>
                </a:path>
              </a:pathLst>
            </a:custGeom>
            <a:ln w="12598">
              <a:solidFill>
                <a:srgbClr val="3A4576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36" name="object 36"/>
          <p:cNvSpPr txBox="1"/>
          <p:nvPr/>
        </p:nvSpPr>
        <p:spPr>
          <a:xfrm rot="660000">
            <a:off x="9386403" y="3657658"/>
            <a:ext cx="333056" cy="3206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76"/>
              </a:lnSpc>
            </a:pPr>
            <a:r>
              <a:rPr sz="2448" b="1" spc="-765" dirty="0">
                <a:solidFill>
                  <a:srgbClr val="3A4576"/>
                </a:solidFill>
                <a:latin typeface="Tahoma"/>
                <a:cs typeface="Tahoma"/>
              </a:rPr>
              <a:t>1</a:t>
            </a:r>
            <a:endParaRPr sz="2448">
              <a:latin typeface="Tahoma"/>
              <a:cs typeface="Tahoma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8620883" y="4103185"/>
            <a:ext cx="999621" cy="1173518"/>
            <a:chOff x="8131085" y="4524901"/>
            <a:chExt cx="1102360" cy="1294130"/>
          </a:xfrm>
        </p:grpSpPr>
        <p:sp>
          <p:nvSpPr>
            <p:cNvPr id="38" name="object 38"/>
            <p:cNvSpPr/>
            <p:nvPr/>
          </p:nvSpPr>
          <p:spPr>
            <a:xfrm>
              <a:off x="8153983" y="4547806"/>
              <a:ext cx="1079500" cy="1271270"/>
            </a:xfrm>
            <a:custGeom>
              <a:avLst/>
              <a:gdLst/>
              <a:ahLst/>
              <a:cxnLst/>
              <a:rect l="l" t="t" r="r" b="b"/>
              <a:pathLst>
                <a:path w="1079500" h="1271270">
                  <a:moveTo>
                    <a:pt x="1078992" y="0"/>
                  </a:moveTo>
                  <a:lnTo>
                    <a:pt x="0" y="0"/>
                  </a:lnTo>
                  <a:lnTo>
                    <a:pt x="0" y="1271016"/>
                  </a:lnTo>
                  <a:lnTo>
                    <a:pt x="1078992" y="1271016"/>
                  </a:lnTo>
                  <a:lnTo>
                    <a:pt x="1078992" y="0"/>
                  </a:lnTo>
                  <a:close/>
                </a:path>
              </a:pathLst>
            </a:custGeom>
            <a:solidFill>
              <a:srgbClr val="231F20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9" name="object 39"/>
            <p:cNvSpPr/>
            <p:nvPr/>
          </p:nvSpPr>
          <p:spPr>
            <a:xfrm>
              <a:off x="8138387" y="4532203"/>
              <a:ext cx="914400" cy="1104265"/>
            </a:xfrm>
            <a:custGeom>
              <a:avLst/>
              <a:gdLst/>
              <a:ahLst/>
              <a:cxnLst/>
              <a:rect l="l" t="t" r="r" b="b"/>
              <a:pathLst>
                <a:path w="914400" h="1104264">
                  <a:moveTo>
                    <a:pt x="635745" y="0"/>
                  </a:moveTo>
                  <a:lnTo>
                    <a:pt x="594445" y="1863"/>
                  </a:lnTo>
                  <a:lnTo>
                    <a:pt x="77695" y="130705"/>
                  </a:lnTo>
                  <a:lnTo>
                    <a:pt x="40354" y="148445"/>
                  </a:lnTo>
                  <a:lnTo>
                    <a:pt x="13642" y="178098"/>
                  </a:lnTo>
                  <a:lnTo>
                    <a:pt x="0" y="215605"/>
                  </a:lnTo>
                  <a:lnTo>
                    <a:pt x="1863" y="256905"/>
                  </a:lnTo>
                  <a:lnTo>
                    <a:pt x="193671" y="1026207"/>
                  </a:lnTo>
                  <a:lnTo>
                    <a:pt x="211411" y="1063548"/>
                  </a:lnTo>
                  <a:lnTo>
                    <a:pt x="241065" y="1090260"/>
                  </a:lnTo>
                  <a:lnTo>
                    <a:pt x="278571" y="1103903"/>
                  </a:lnTo>
                  <a:lnTo>
                    <a:pt x="319871" y="1102039"/>
                  </a:lnTo>
                  <a:lnTo>
                    <a:pt x="836622" y="973197"/>
                  </a:lnTo>
                  <a:lnTo>
                    <a:pt x="873963" y="955450"/>
                  </a:lnTo>
                  <a:lnTo>
                    <a:pt x="900674" y="925793"/>
                  </a:lnTo>
                  <a:lnTo>
                    <a:pt x="914317" y="888285"/>
                  </a:lnTo>
                  <a:lnTo>
                    <a:pt x="912453" y="846985"/>
                  </a:lnTo>
                  <a:lnTo>
                    <a:pt x="720645" y="77695"/>
                  </a:lnTo>
                  <a:lnTo>
                    <a:pt x="702905" y="40354"/>
                  </a:lnTo>
                  <a:lnTo>
                    <a:pt x="673252" y="13642"/>
                  </a:lnTo>
                  <a:lnTo>
                    <a:pt x="635745" y="0"/>
                  </a:lnTo>
                  <a:close/>
                </a:path>
              </a:pathLst>
            </a:custGeom>
            <a:solidFill>
              <a:srgbClr val="FFF20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0" name="object 40"/>
            <p:cNvSpPr/>
            <p:nvPr/>
          </p:nvSpPr>
          <p:spPr>
            <a:xfrm>
              <a:off x="8138387" y="4532203"/>
              <a:ext cx="914400" cy="1104265"/>
            </a:xfrm>
            <a:custGeom>
              <a:avLst/>
              <a:gdLst/>
              <a:ahLst/>
              <a:cxnLst/>
              <a:rect l="l" t="t" r="r" b="b"/>
              <a:pathLst>
                <a:path w="914400" h="1104264">
                  <a:moveTo>
                    <a:pt x="77695" y="130705"/>
                  </a:moveTo>
                  <a:lnTo>
                    <a:pt x="40354" y="148445"/>
                  </a:lnTo>
                  <a:lnTo>
                    <a:pt x="13642" y="178098"/>
                  </a:lnTo>
                  <a:lnTo>
                    <a:pt x="0" y="215605"/>
                  </a:lnTo>
                  <a:lnTo>
                    <a:pt x="1863" y="256905"/>
                  </a:lnTo>
                  <a:lnTo>
                    <a:pt x="193671" y="1026207"/>
                  </a:lnTo>
                  <a:lnTo>
                    <a:pt x="211411" y="1063548"/>
                  </a:lnTo>
                  <a:lnTo>
                    <a:pt x="241065" y="1090260"/>
                  </a:lnTo>
                  <a:lnTo>
                    <a:pt x="278571" y="1103903"/>
                  </a:lnTo>
                  <a:lnTo>
                    <a:pt x="319871" y="1102039"/>
                  </a:lnTo>
                  <a:lnTo>
                    <a:pt x="836622" y="973197"/>
                  </a:lnTo>
                  <a:lnTo>
                    <a:pt x="873963" y="955450"/>
                  </a:lnTo>
                  <a:lnTo>
                    <a:pt x="900674" y="925793"/>
                  </a:lnTo>
                  <a:lnTo>
                    <a:pt x="914317" y="888285"/>
                  </a:lnTo>
                  <a:lnTo>
                    <a:pt x="912453" y="846985"/>
                  </a:lnTo>
                  <a:lnTo>
                    <a:pt x="720645" y="77695"/>
                  </a:lnTo>
                  <a:lnTo>
                    <a:pt x="702905" y="40354"/>
                  </a:lnTo>
                  <a:lnTo>
                    <a:pt x="673252" y="13642"/>
                  </a:lnTo>
                  <a:lnTo>
                    <a:pt x="635745" y="0"/>
                  </a:lnTo>
                  <a:lnTo>
                    <a:pt x="594445" y="1863"/>
                  </a:lnTo>
                  <a:lnTo>
                    <a:pt x="77695" y="130705"/>
                  </a:lnTo>
                  <a:close/>
                </a:path>
              </a:pathLst>
            </a:custGeom>
            <a:ln w="1412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1" name="object 41"/>
            <p:cNvSpPr/>
            <p:nvPr/>
          </p:nvSpPr>
          <p:spPr>
            <a:xfrm>
              <a:off x="8378476" y="4859557"/>
              <a:ext cx="426720" cy="426720"/>
            </a:xfrm>
            <a:custGeom>
              <a:avLst/>
              <a:gdLst/>
              <a:ahLst/>
              <a:cxnLst/>
              <a:rect l="l" t="t" r="r" b="b"/>
              <a:pathLst>
                <a:path w="426720" h="426720">
                  <a:moveTo>
                    <a:pt x="213169" y="426338"/>
                  </a:moveTo>
                  <a:lnTo>
                    <a:pt x="262046" y="420708"/>
                  </a:lnTo>
                  <a:lnTo>
                    <a:pt x="306915" y="404671"/>
                  </a:lnTo>
                  <a:lnTo>
                    <a:pt x="346495" y="379507"/>
                  </a:lnTo>
                  <a:lnTo>
                    <a:pt x="379507" y="346495"/>
                  </a:lnTo>
                  <a:lnTo>
                    <a:pt x="404671" y="306915"/>
                  </a:lnTo>
                  <a:lnTo>
                    <a:pt x="420708" y="262046"/>
                  </a:lnTo>
                  <a:lnTo>
                    <a:pt x="426338" y="213169"/>
                  </a:lnTo>
                  <a:lnTo>
                    <a:pt x="420708" y="164292"/>
                  </a:lnTo>
                  <a:lnTo>
                    <a:pt x="404671" y="119423"/>
                  </a:lnTo>
                  <a:lnTo>
                    <a:pt x="379507" y="79843"/>
                  </a:lnTo>
                  <a:lnTo>
                    <a:pt x="346495" y="46831"/>
                  </a:lnTo>
                  <a:lnTo>
                    <a:pt x="306915" y="21667"/>
                  </a:lnTo>
                  <a:lnTo>
                    <a:pt x="262046" y="5630"/>
                  </a:lnTo>
                  <a:lnTo>
                    <a:pt x="213169" y="0"/>
                  </a:lnTo>
                  <a:lnTo>
                    <a:pt x="164292" y="5630"/>
                  </a:lnTo>
                  <a:lnTo>
                    <a:pt x="119423" y="21667"/>
                  </a:lnTo>
                  <a:lnTo>
                    <a:pt x="79843" y="46831"/>
                  </a:lnTo>
                  <a:lnTo>
                    <a:pt x="46831" y="79843"/>
                  </a:lnTo>
                  <a:lnTo>
                    <a:pt x="21667" y="119423"/>
                  </a:lnTo>
                  <a:lnTo>
                    <a:pt x="5630" y="164292"/>
                  </a:lnTo>
                  <a:lnTo>
                    <a:pt x="0" y="213169"/>
                  </a:lnTo>
                  <a:lnTo>
                    <a:pt x="5630" y="262046"/>
                  </a:lnTo>
                  <a:lnTo>
                    <a:pt x="21667" y="306915"/>
                  </a:lnTo>
                  <a:lnTo>
                    <a:pt x="46831" y="346495"/>
                  </a:lnTo>
                  <a:lnTo>
                    <a:pt x="79843" y="379507"/>
                  </a:lnTo>
                  <a:lnTo>
                    <a:pt x="119423" y="404671"/>
                  </a:lnTo>
                  <a:lnTo>
                    <a:pt x="164292" y="420708"/>
                  </a:lnTo>
                  <a:lnTo>
                    <a:pt x="213169" y="426338"/>
                  </a:lnTo>
                  <a:close/>
                </a:path>
              </a:pathLst>
            </a:custGeom>
            <a:ln w="14122">
              <a:solidFill>
                <a:srgbClr val="3F5FA0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42" name="object 42"/>
          <p:cNvSpPr txBox="1"/>
          <p:nvPr/>
        </p:nvSpPr>
        <p:spPr>
          <a:xfrm rot="20760000">
            <a:off x="8834866" y="4414989"/>
            <a:ext cx="386633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79"/>
              </a:lnSpc>
            </a:pPr>
            <a:r>
              <a:rPr sz="2766" b="1" spc="-521" dirty="0">
                <a:solidFill>
                  <a:srgbClr val="3A4576"/>
                </a:solidFill>
                <a:latin typeface="Tahoma"/>
                <a:cs typeface="Tahoma"/>
              </a:rPr>
              <a:t>2</a:t>
            </a:r>
            <a:endParaRPr sz="2766">
              <a:latin typeface="Tahoma"/>
              <a:cs typeface="Tahom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084857" y="1722689"/>
            <a:ext cx="8131135" cy="136103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>
              <a:spcBef>
                <a:spcPts val="91"/>
              </a:spcBef>
            </a:pPr>
            <a:r>
              <a:rPr sz="1587" b="1" dirty="0">
                <a:solidFill>
                  <a:srgbClr val="007AC1"/>
                </a:solidFill>
                <a:latin typeface="Arial"/>
                <a:cs typeface="Arial"/>
              </a:rPr>
              <a:t>Pour la bonne organisation </a:t>
            </a:r>
            <a:r>
              <a:rPr sz="1587" b="1" spc="-5" dirty="0">
                <a:solidFill>
                  <a:srgbClr val="007AC1"/>
                </a:solidFill>
                <a:latin typeface="Arial"/>
                <a:cs typeface="Arial"/>
              </a:rPr>
              <a:t>et </a:t>
            </a:r>
            <a:r>
              <a:rPr sz="1587" b="1" dirty="0">
                <a:solidFill>
                  <a:srgbClr val="007AC1"/>
                </a:solidFill>
                <a:latin typeface="Arial"/>
                <a:cs typeface="Arial"/>
              </a:rPr>
              <a:t>tenue des </a:t>
            </a:r>
            <a:r>
              <a:rPr sz="1587" b="1" spc="-5" dirty="0">
                <a:solidFill>
                  <a:srgbClr val="007AC1"/>
                </a:solidFill>
                <a:latin typeface="Arial"/>
                <a:cs typeface="Arial"/>
              </a:rPr>
              <a:t>compétitions, </a:t>
            </a:r>
            <a:r>
              <a:rPr sz="1587" b="1" dirty="0">
                <a:solidFill>
                  <a:srgbClr val="007AC1"/>
                </a:solidFill>
                <a:latin typeface="Arial"/>
                <a:cs typeface="Arial"/>
              </a:rPr>
              <a:t>la </a:t>
            </a:r>
            <a:r>
              <a:rPr sz="1587" b="1" spc="-5" dirty="0">
                <a:solidFill>
                  <a:srgbClr val="007AC1"/>
                </a:solidFill>
                <a:latin typeface="Arial"/>
                <a:cs typeface="Arial"/>
              </a:rPr>
              <a:t>commission </a:t>
            </a:r>
            <a:r>
              <a:rPr sz="1587" b="1" dirty="0">
                <a:solidFill>
                  <a:srgbClr val="007AC1"/>
                </a:solidFill>
                <a:latin typeface="Arial"/>
                <a:cs typeface="Arial"/>
              </a:rPr>
              <a:t>nationale </a:t>
            </a:r>
            <a:r>
              <a:rPr sz="1587" b="1" spc="5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587" b="1" spc="-54" dirty="0">
                <a:solidFill>
                  <a:srgbClr val="007AC1"/>
                </a:solidFill>
                <a:latin typeface="Tahoma"/>
                <a:cs typeface="Tahoma"/>
              </a:rPr>
              <a:t>d’arbitrage</a:t>
            </a:r>
            <a:r>
              <a:rPr sz="1587" b="1" spc="-27" dirty="0">
                <a:solidFill>
                  <a:srgbClr val="007AC1"/>
                </a:solidFill>
                <a:latin typeface="Tahoma"/>
                <a:cs typeface="Tahoma"/>
              </a:rPr>
              <a:t> </a:t>
            </a:r>
            <a:r>
              <a:rPr sz="1587" b="1" spc="-63" dirty="0">
                <a:solidFill>
                  <a:srgbClr val="007AC1"/>
                </a:solidFill>
                <a:latin typeface="Tahoma"/>
                <a:cs typeface="Tahoma"/>
              </a:rPr>
              <a:t>(CNA)</a:t>
            </a:r>
            <a:r>
              <a:rPr sz="1587" b="1" spc="-27" dirty="0">
                <a:solidFill>
                  <a:srgbClr val="007AC1"/>
                </a:solidFill>
                <a:latin typeface="Tahoma"/>
                <a:cs typeface="Tahoma"/>
              </a:rPr>
              <a:t> </a:t>
            </a:r>
            <a:r>
              <a:rPr sz="1587" b="1" spc="-103" dirty="0">
                <a:solidFill>
                  <a:srgbClr val="007AC1"/>
                </a:solidFill>
                <a:latin typeface="Tahoma"/>
                <a:cs typeface="Tahoma"/>
              </a:rPr>
              <a:t>met</a:t>
            </a:r>
            <a:r>
              <a:rPr sz="1587" b="1" spc="-27" dirty="0">
                <a:solidFill>
                  <a:srgbClr val="007AC1"/>
                </a:solidFill>
                <a:latin typeface="Tahoma"/>
                <a:cs typeface="Tahoma"/>
              </a:rPr>
              <a:t> </a:t>
            </a:r>
            <a:r>
              <a:rPr sz="1587" b="1" spc="-59" dirty="0">
                <a:solidFill>
                  <a:srgbClr val="007AC1"/>
                </a:solidFill>
                <a:latin typeface="Tahoma"/>
                <a:cs typeface="Tahoma"/>
              </a:rPr>
              <a:t>en</a:t>
            </a:r>
            <a:r>
              <a:rPr sz="1587" b="1" spc="-27" dirty="0">
                <a:solidFill>
                  <a:srgbClr val="007AC1"/>
                </a:solidFill>
                <a:latin typeface="Tahoma"/>
                <a:cs typeface="Tahoma"/>
              </a:rPr>
              <a:t> </a:t>
            </a:r>
            <a:r>
              <a:rPr sz="1587" b="1" spc="-32" dirty="0">
                <a:solidFill>
                  <a:srgbClr val="007AC1"/>
                </a:solidFill>
                <a:latin typeface="Tahoma"/>
                <a:cs typeface="Tahoma"/>
              </a:rPr>
              <a:t>place</a:t>
            </a:r>
            <a:r>
              <a:rPr sz="1587" b="1" spc="-27" dirty="0">
                <a:solidFill>
                  <a:srgbClr val="007AC1"/>
                </a:solidFill>
                <a:latin typeface="Tahoma"/>
                <a:cs typeface="Tahoma"/>
              </a:rPr>
              <a:t> </a:t>
            </a:r>
            <a:r>
              <a:rPr sz="1587" b="1" spc="-54" dirty="0">
                <a:solidFill>
                  <a:srgbClr val="007AC1"/>
                </a:solidFill>
                <a:latin typeface="Tahoma"/>
                <a:cs typeface="Tahoma"/>
              </a:rPr>
              <a:t>une</a:t>
            </a:r>
            <a:r>
              <a:rPr sz="1587" b="1" spc="-23" dirty="0">
                <a:solidFill>
                  <a:srgbClr val="007AC1"/>
                </a:solidFill>
                <a:latin typeface="Tahoma"/>
                <a:cs typeface="Tahoma"/>
              </a:rPr>
              <a:t> </a:t>
            </a:r>
            <a:r>
              <a:rPr sz="1587" b="1" spc="-59" dirty="0">
                <a:solidFill>
                  <a:srgbClr val="007AC1"/>
                </a:solidFill>
                <a:latin typeface="Tahoma"/>
                <a:cs typeface="Tahoma"/>
              </a:rPr>
              <a:t>charte</a:t>
            </a:r>
            <a:r>
              <a:rPr sz="1587" b="1" spc="-27" dirty="0">
                <a:solidFill>
                  <a:srgbClr val="007AC1"/>
                </a:solidFill>
                <a:latin typeface="Tahoma"/>
                <a:cs typeface="Tahoma"/>
              </a:rPr>
              <a:t> </a:t>
            </a:r>
            <a:r>
              <a:rPr sz="1587" b="1" spc="-45" dirty="0">
                <a:solidFill>
                  <a:srgbClr val="007AC1"/>
                </a:solidFill>
                <a:latin typeface="Tahoma"/>
                <a:cs typeface="Tahoma"/>
              </a:rPr>
              <a:t>concernant</a:t>
            </a:r>
            <a:r>
              <a:rPr sz="1587" b="1" spc="-27" dirty="0">
                <a:solidFill>
                  <a:srgbClr val="007AC1"/>
                </a:solidFill>
                <a:latin typeface="Tahoma"/>
                <a:cs typeface="Tahoma"/>
              </a:rPr>
              <a:t> </a:t>
            </a:r>
            <a:r>
              <a:rPr sz="1587" b="1" spc="-14" dirty="0">
                <a:solidFill>
                  <a:srgbClr val="007AC1"/>
                </a:solidFill>
                <a:latin typeface="Tahoma"/>
                <a:cs typeface="Tahoma"/>
              </a:rPr>
              <a:t>les</a:t>
            </a:r>
            <a:r>
              <a:rPr sz="1587" b="1" spc="-27" dirty="0">
                <a:solidFill>
                  <a:srgbClr val="007AC1"/>
                </a:solidFill>
                <a:latin typeface="Tahoma"/>
                <a:cs typeface="Tahoma"/>
              </a:rPr>
              <a:t> </a:t>
            </a:r>
            <a:r>
              <a:rPr sz="1587" b="1" spc="-36" dirty="0">
                <a:solidFill>
                  <a:srgbClr val="007AC1"/>
                </a:solidFill>
                <a:latin typeface="Tahoma"/>
                <a:cs typeface="Tahoma"/>
              </a:rPr>
              <a:t>droits</a:t>
            </a:r>
            <a:r>
              <a:rPr sz="1587" b="1" spc="-27" dirty="0">
                <a:solidFill>
                  <a:srgbClr val="007AC1"/>
                </a:solidFill>
                <a:latin typeface="Tahoma"/>
                <a:cs typeface="Tahoma"/>
              </a:rPr>
              <a:t> </a:t>
            </a:r>
            <a:r>
              <a:rPr sz="1587" b="1" spc="-100" dirty="0">
                <a:solidFill>
                  <a:srgbClr val="007AC1"/>
                </a:solidFill>
                <a:latin typeface="Tahoma"/>
                <a:cs typeface="Tahoma"/>
              </a:rPr>
              <a:t>et</a:t>
            </a:r>
            <a:r>
              <a:rPr sz="1587" b="1" spc="-23" dirty="0">
                <a:solidFill>
                  <a:srgbClr val="007AC1"/>
                </a:solidFill>
                <a:latin typeface="Tahoma"/>
                <a:cs typeface="Tahoma"/>
              </a:rPr>
              <a:t> </a:t>
            </a:r>
            <a:r>
              <a:rPr sz="1587" b="1" spc="-27" dirty="0">
                <a:solidFill>
                  <a:srgbClr val="007AC1"/>
                </a:solidFill>
                <a:latin typeface="Tahoma"/>
                <a:cs typeface="Tahoma"/>
              </a:rPr>
              <a:t>devoirs </a:t>
            </a:r>
            <a:r>
              <a:rPr sz="1587" b="1" spc="-9" dirty="0">
                <a:solidFill>
                  <a:srgbClr val="007AC1"/>
                </a:solidFill>
                <a:latin typeface="Tahoma"/>
                <a:cs typeface="Tahoma"/>
              </a:rPr>
              <a:t>des </a:t>
            </a:r>
            <a:r>
              <a:rPr sz="1587" b="1" spc="-5" dirty="0">
                <a:solidFill>
                  <a:srgbClr val="007AC1"/>
                </a:solidFill>
                <a:latin typeface="Tahoma"/>
                <a:cs typeface="Tahoma"/>
              </a:rPr>
              <a:t> </a:t>
            </a:r>
            <a:r>
              <a:rPr sz="1587" b="1" spc="-41" dirty="0">
                <a:solidFill>
                  <a:srgbClr val="007AC1"/>
                </a:solidFill>
                <a:latin typeface="Tahoma"/>
                <a:cs typeface="Tahoma"/>
              </a:rPr>
              <a:t>accompagnants</a:t>
            </a:r>
            <a:r>
              <a:rPr sz="1587" b="1" spc="-23" dirty="0">
                <a:solidFill>
                  <a:srgbClr val="007AC1"/>
                </a:solidFill>
                <a:latin typeface="Tahoma"/>
                <a:cs typeface="Tahoma"/>
              </a:rPr>
              <a:t> </a:t>
            </a:r>
            <a:r>
              <a:rPr sz="1587" b="1" spc="-100" dirty="0">
                <a:solidFill>
                  <a:srgbClr val="007AC1"/>
                </a:solidFill>
                <a:latin typeface="Tahoma"/>
                <a:cs typeface="Tahoma"/>
              </a:rPr>
              <a:t>et</a:t>
            </a:r>
            <a:r>
              <a:rPr sz="1587" b="1" spc="-18" dirty="0">
                <a:solidFill>
                  <a:srgbClr val="007AC1"/>
                </a:solidFill>
                <a:latin typeface="Tahoma"/>
                <a:cs typeface="Tahoma"/>
              </a:rPr>
              <a:t> </a:t>
            </a:r>
            <a:r>
              <a:rPr sz="1587" b="1" dirty="0">
                <a:solidFill>
                  <a:srgbClr val="007AC1"/>
                </a:solidFill>
                <a:latin typeface="Tahoma"/>
                <a:cs typeface="Tahoma"/>
              </a:rPr>
              <a:t>coachs</a:t>
            </a:r>
            <a:r>
              <a:rPr sz="1587" b="1" spc="-18" dirty="0">
                <a:solidFill>
                  <a:srgbClr val="007AC1"/>
                </a:solidFill>
                <a:latin typeface="Tahoma"/>
                <a:cs typeface="Tahoma"/>
              </a:rPr>
              <a:t> </a:t>
            </a:r>
            <a:r>
              <a:rPr sz="1587" b="1" spc="-23" dirty="0">
                <a:solidFill>
                  <a:srgbClr val="007AC1"/>
                </a:solidFill>
                <a:latin typeface="Tahoma"/>
                <a:cs typeface="Tahoma"/>
              </a:rPr>
              <a:t>sur</a:t>
            </a:r>
            <a:r>
              <a:rPr sz="1587" b="1" spc="-18" dirty="0">
                <a:solidFill>
                  <a:srgbClr val="007AC1"/>
                </a:solidFill>
                <a:latin typeface="Tahoma"/>
                <a:cs typeface="Tahoma"/>
              </a:rPr>
              <a:t> </a:t>
            </a:r>
            <a:r>
              <a:rPr sz="1587" b="1" spc="-41" dirty="0">
                <a:solidFill>
                  <a:srgbClr val="007AC1"/>
                </a:solidFill>
                <a:latin typeface="Tahoma"/>
                <a:cs typeface="Tahoma"/>
              </a:rPr>
              <a:t>l’ensemble</a:t>
            </a:r>
            <a:r>
              <a:rPr sz="1587" b="1" spc="-18" dirty="0">
                <a:solidFill>
                  <a:srgbClr val="007AC1"/>
                </a:solidFill>
                <a:latin typeface="Tahoma"/>
                <a:cs typeface="Tahoma"/>
              </a:rPr>
              <a:t> </a:t>
            </a:r>
            <a:r>
              <a:rPr sz="1587" b="1" spc="-9" dirty="0">
                <a:solidFill>
                  <a:srgbClr val="007AC1"/>
                </a:solidFill>
                <a:latin typeface="Tahoma"/>
                <a:cs typeface="Tahoma"/>
              </a:rPr>
              <a:t>des</a:t>
            </a:r>
            <a:r>
              <a:rPr sz="1587" b="1" spc="-18" dirty="0">
                <a:solidFill>
                  <a:srgbClr val="007AC1"/>
                </a:solidFill>
                <a:latin typeface="Tahoma"/>
                <a:cs typeface="Tahoma"/>
              </a:rPr>
              <a:t> </a:t>
            </a:r>
            <a:r>
              <a:rPr sz="1587" b="1" spc="-45" dirty="0">
                <a:solidFill>
                  <a:srgbClr val="007AC1"/>
                </a:solidFill>
                <a:latin typeface="Tahoma"/>
                <a:cs typeface="Tahoma"/>
              </a:rPr>
              <a:t>compétitions</a:t>
            </a:r>
            <a:r>
              <a:rPr sz="1587" b="1" spc="-18" dirty="0">
                <a:solidFill>
                  <a:srgbClr val="007AC1"/>
                </a:solidFill>
                <a:latin typeface="Tahoma"/>
                <a:cs typeface="Tahoma"/>
              </a:rPr>
              <a:t> </a:t>
            </a:r>
            <a:r>
              <a:rPr sz="1587" b="1" spc="-45" dirty="0">
                <a:solidFill>
                  <a:srgbClr val="007AC1"/>
                </a:solidFill>
                <a:latin typeface="Tahoma"/>
                <a:cs typeface="Tahoma"/>
              </a:rPr>
              <a:t>nationales</a:t>
            </a:r>
            <a:r>
              <a:rPr sz="1587" b="1" spc="-18" dirty="0">
                <a:solidFill>
                  <a:srgbClr val="007AC1"/>
                </a:solidFill>
                <a:latin typeface="Tahoma"/>
                <a:cs typeface="Tahoma"/>
              </a:rPr>
              <a:t> </a:t>
            </a:r>
            <a:r>
              <a:rPr sz="1587" b="1" spc="-100" dirty="0">
                <a:solidFill>
                  <a:srgbClr val="007AC1"/>
                </a:solidFill>
                <a:latin typeface="Tahoma"/>
                <a:cs typeface="Tahoma"/>
              </a:rPr>
              <a:t>et</a:t>
            </a:r>
            <a:r>
              <a:rPr sz="1587" b="1" spc="-18" dirty="0">
                <a:solidFill>
                  <a:srgbClr val="007AC1"/>
                </a:solidFill>
                <a:latin typeface="Tahoma"/>
                <a:cs typeface="Tahoma"/>
              </a:rPr>
              <a:t> </a:t>
            </a:r>
            <a:r>
              <a:rPr sz="1587" b="1" spc="-45" dirty="0">
                <a:solidFill>
                  <a:srgbClr val="007AC1"/>
                </a:solidFill>
                <a:latin typeface="Tahoma"/>
                <a:cs typeface="Tahoma"/>
              </a:rPr>
              <a:t>régionales.</a:t>
            </a:r>
            <a:endParaRPr sz="1587">
              <a:latin typeface="Tahoma"/>
              <a:cs typeface="Tahoma"/>
            </a:endParaRPr>
          </a:p>
          <a:p>
            <a:pPr marL="11516">
              <a:spcBef>
                <a:spcPts val="1025"/>
              </a:spcBef>
            </a:pP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La</a:t>
            </a:r>
            <a:r>
              <a:rPr sz="1587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dirty="0">
                <a:solidFill>
                  <a:srgbClr val="414042"/>
                </a:solidFill>
                <a:latin typeface="Arial MT"/>
                <a:cs typeface="Arial MT"/>
              </a:rPr>
              <a:t>méthode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dirty="0">
                <a:solidFill>
                  <a:srgbClr val="414042"/>
                </a:solidFill>
                <a:latin typeface="Arial MT"/>
                <a:cs typeface="Arial MT"/>
              </a:rPr>
              <a:t>mise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 en</a:t>
            </a:r>
            <a:r>
              <a:rPr sz="1587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place</a:t>
            </a:r>
            <a:r>
              <a:rPr sz="1587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en</a:t>
            </a:r>
            <a:r>
              <a:rPr sz="1587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dirty="0">
                <a:solidFill>
                  <a:srgbClr val="414042"/>
                </a:solidFill>
                <a:latin typeface="Arial MT"/>
                <a:cs typeface="Arial MT"/>
              </a:rPr>
              <a:t>cas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 de</a:t>
            </a:r>
            <a:r>
              <a:rPr sz="1587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débordement(s)</a:t>
            </a:r>
            <a:r>
              <a:rPr sz="1587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dirty="0">
                <a:solidFill>
                  <a:srgbClr val="414042"/>
                </a:solidFill>
                <a:latin typeface="Arial MT"/>
                <a:cs typeface="Arial MT"/>
              </a:rPr>
              <a:t>sera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 la</a:t>
            </a:r>
            <a:r>
              <a:rPr sz="1587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dirty="0">
                <a:solidFill>
                  <a:srgbClr val="414042"/>
                </a:solidFill>
                <a:latin typeface="Arial MT"/>
                <a:cs typeface="Arial MT"/>
              </a:rPr>
              <a:t>suivante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dirty="0">
                <a:solidFill>
                  <a:srgbClr val="414042"/>
                </a:solidFill>
                <a:latin typeface="Arial MT"/>
                <a:cs typeface="Arial MT"/>
              </a:rPr>
              <a:t>:</a:t>
            </a:r>
            <a:endParaRPr sz="1587">
              <a:latin typeface="Arial MT"/>
              <a:cs typeface="Arial MT"/>
            </a:endParaRPr>
          </a:p>
          <a:p>
            <a:pPr marL="403648">
              <a:tabLst>
                <a:tab pos="3351261" algn="l"/>
                <a:tab pos="5586010" algn="l"/>
              </a:tabLst>
            </a:pPr>
            <a:r>
              <a:rPr sz="1587" dirty="0">
                <a:solidFill>
                  <a:srgbClr val="414042"/>
                </a:solidFill>
                <a:latin typeface="Microsoft Sans Serif"/>
                <a:cs typeface="Microsoft Sans Serif"/>
              </a:rPr>
              <a:t>1</a:t>
            </a:r>
            <a:r>
              <a:rPr sz="1587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dirty="0">
                <a:solidFill>
                  <a:srgbClr val="414042"/>
                </a:solidFill>
                <a:latin typeface="Microsoft Sans Serif"/>
                <a:cs typeface="Microsoft Sans Serif"/>
              </a:rPr>
              <a:t>-&gt;</a:t>
            </a:r>
            <a:r>
              <a:rPr sz="1587" spc="376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Avertissement</a:t>
            </a:r>
            <a:r>
              <a:rPr sz="1587" spc="27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verbal	</a:t>
            </a:r>
            <a:r>
              <a:rPr sz="1587" dirty="0">
                <a:solidFill>
                  <a:srgbClr val="414042"/>
                </a:solidFill>
                <a:latin typeface="Microsoft Sans Serif"/>
                <a:cs typeface="Microsoft Sans Serif"/>
              </a:rPr>
              <a:t>2</a:t>
            </a:r>
            <a:r>
              <a:rPr sz="1587" spc="462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dirty="0">
                <a:solidFill>
                  <a:srgbClr val="414042"/>
                </a:solidFill>
                <a:latin typeface="Microsoft Sans Serif"/>
                <a:cs typeface="Microsoft Sans Serif"/>
              </a:rPr>
              <a:t>-&gt;</a:t>
            </a:r>
            <a:r>
              <a:rPr sz="1587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Carton</a:t>
            </a:r>
            <a:r>
              <a:rPr sz="1587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jaune	</a:t>
            </a:r>
            <a:r>
              <a:rPr sz="1587" dirty="0">
                <a:solidFill>
                  <a:srgbClr val="414042"/>
                </a:solidFill>
                <a:latin typeface="Microsoft Sans Serif"/>
                <a:cs typeface="Microsoft Sans Serif"/>
              </a:rPr>
              <a:t>3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dirty="0">
                <a:solidFill>
                  <a:srgbClr val="414042"/>
                </a:solidFill>
                <a:latin typeface="Microsoft Sans Serif"/>
                <a:cs typeface="Microsoft Sans Serif"/>
              </a:rPr>
              <a:t>-&gt;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Carton </a:t>
            </a:r>
            <a:r>
              <a:rPr sz="1587" dirty="0">
                <a:solidFill>
                  <a:srgbClr val="414042"/>
                </a:solidFill>
                <a:latin typeface="Microsoft Sans Serif"/>
                <a:cs typeface="Microsoft Sans Serif"/>
              </a:rPr>
              <a:t>rouge</a:t>
            </a:r>
            <a:endParaRPr sz="1587">
              <a:latin typeface="Microsoft Sans Serif"/>
              <a:cs typeface="Microsoft Sans Serif"/>
            </a:endParaRPr>
          </a:p>
        </p:txBody>
      </p:sp>
      <p:pic>
        <p:nvPicPr>
          <p:cNvPr id="44" name="object 4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50378" y="1127893"/>
            <a:ext cx="6477971" cy="326846"/>
          </a:xfrm>
          <a:prstGeom prst="rect">
            <a:avLst/>
          </a:prstGeom>
        </p:spPr>
      </p:pic>
      <p:sp>
        <p:nvSpPr>
          <p:cNvPr id="45" name="object 45"/>
          <p:cNvSpPr txBox="1">
            <a:spLocks noGrp="1"/>
          </p:cNvSpPr>
          <p:nvPr>
            <p:ph type="sldNum" sz="quarter" idx="7"/>
          </p:nvPr>
        </p:nvSpPr>
        <p:spPr>
          <a:xfrm>
            <a:off x="12709578" y="5754546"/>
            <a:ext cx="663416" cy="12824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34549">
              <a:lnSpc>
                <a:spcPts val="970"/>
              </a:lnSpc>
            </a:pPr>
            <a:fld id="{81D60167-4931-47E6-BA6A-407CBD079E47}" type="slidenum">
              <a:rPr spc="-5" dirty="0"/>
              <a:pPr marL="34549">
                <a:lnSpc>
                  <a:spcPts val="970"/>
                </a:lnSpc>
              </a:pPr>
              <a:t>18</a:t>
            </a:fld>
            <a:endParaRPr spc="-5" dirty="0"/>
          </a:p>
        </p:txBody>
      </p:sp>
      <p:sp>
        <p:nvSpPr>
          <p:cNvPr id="46" name="object 46"/>
          <p:cNvSpPr txBox="1">
            <a:spLocks noGrp="1"/>
          </p:cNvSpPr>
          <p:nvPr>
            <p:ph type="ftr" sz="quarter" idx="5"/>
          </p:nvPr>
        </p:nvSpPr>
        <p:spPr>
          <a:xfrm>
            <a:off x="1247607" y="0"/>
            <a:ext cx="0" cy="73096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>
              <a:lnSpc>
                <a:spcPts val="970"/>
              </a:lnSpc>
            </a:pPr>
            <a:r>
              <a:rPr spc="9" dirty="0"/>
              <a:t>Arbitrage</a:t>
            </a:r>
            <a:r>
              <a:rPr spc="5" dirty="0"/>
              <a:t> </a:t>
            </a:r>
            <a:r>
              <a:rPr spc="-5" dirty="0"/>
              <a:t>National</a:t>
            </a:r>
            <a:r>
              <a:rPr spc="9" dirty="0"/>
              <a:t> Judo</a:t>
            </a:r>
            <a:r>
              <a:rPr spc="5" dirty="0"/>
              <a:t> </a:t>
            </a:r>
            <a:r>
              <a:rPr spc="-5" dirty="0"/>
              <a:t>«</a:t>
            </a:r>
            <a:r>
              <a:rPr spc="9" dirty="0"/>
              <a:t> </a:t>
            </a:r>
            <a:r>
              <a:rPr spc="-5" dirty="0"/>
              <a:t>à</a:t>
            </a:r>
            <a:r>
              <a:rPr spc="9" dirty="0"/>
              <a:t> </a:t>
            </a:r>
            <a:r>
              <a:rPr spc="5" dirty="0"/>
              <a:t>vocation </a:t>
            </a:r>
            <a:r>
              <a:rPr spc="18" dirty="0"/>
              <a:t>pédagogique</a:t>
            </a:r>
            <a:r>
              <a:rPr spc="9" dirty="0"/>
              <a:t> </a:t>
            </a:r>
            <a:r>
              <a:rPr spc="-5" dirty="0"/>
              <a:t>»</a:t>
            </a:r>
            <a:r>
              <a:rPr spc="9" dirty="0"/>
              <a:t> </a:t>
            </a:r>
            <a:r>
              <a:rPr dirty="0"/>
              <a:t>-</a:t>
            </a:r>
            <a:r>
              <a:rPr spc="5" dirty="0"/>
              <a:t> Septembre</a:t>
            </a:r>
            <a:r>
              <a:rPr spc="9" dirty="0"/>
              <a:t> </a:t>
            </a:r>
            <a:r>
              <a:rPr spc="-5" dirty="0"/>
              <a:t>2022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9851AAE7-E55E-B521-0975-8143CC68BCFC}"/>
              </a:ext>
            </a:extLst>
          </p:cNvPr>
          <p:cNvSpPr txBox="1"/>
          <p:nvPr/>
        </p:nvSpPr>
        <p:spPr>
          <a:xfrm>
            <a:off x="8962061" y="469672"/>
            <a:ext cx="1426539" cy="372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ZoneTexte 33">
            <a:extLst>
              <a:ext uri="{FF2B5EF4-FFF2-40B4-BE49-F238E27FC236}">
                <a16:creationId xmlns:a16="http://schemas.microsoft.com/office/drawing/2014/main" id="{4175B0EF-2F55-D645-3461-F5A17454074C}"/>
              </a:ext>
            </a:extLst>
          </p:cNvPr>
          <p:cNvSpPr txBox="1"/>
          <p:nvPr/>
        </p:nvSpPr>
        <p:spPr>
          <a:xfrm>
            <a:off x="8962061" y="469672"/>
            <a:ext cx="1426539" cy="372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" name="object 2"/>
          <p:cNvSpPr/>
          <p:nvPr/>
        </p:nvSpPr>
        <p:spPr>
          <a:xfrm>
            <a:off x="1247607" y="0"/>
            <a:ext cx="222842" cy="6855696"/>
          </a:xfrm>
          <a:custGeom>
            <a:avLst/>
            <a:gdLst/>
            <a:ahLst/>
            <a:cxnLst/>
            <a:rect l="l" t="t" r="r" b="b"/>
            <a:pathLst>
              <a:path w="245745" h="7560309">
                <a:moveTo>
                  <a:pt x="245656" y="65728"/>
                </a:moveTo>
                <a:lnTo>
                  <a:pt x="109422" y="0"/>
                </a:lnTo>
              </a:path>
              <a:path w="245745" h="7560309">
                <a:moveTo>
                  <a:pt x="245656" y="139656"/>
                </a:moveTo>
                <a:lnTo>
                  <a:pt x="0" y="21134"/>
                </a:lnTo>
              </a:path>
              <a:path w="245745" h="7560309">
                <a:moveTo>
                  <a:pt x="245656" y="213594"/>
                </a:moveTo>
                <a:lnTo>
                  <a:pt x="0" y="95073"/>
                </a:lnTo>
              </a:path>
              <a:path w="245745" h="7560309">
                <a:moveTo>
                  <a:pt x="245656" y="287522"/>
                </a:moveTo>
                <a:lnTo>
                  <a:pt x="0" y="169000"/>
                </a:lnTo>
              </a:path>
              <a:path w="245745" h="7560309">
                <a:moveTo>
                  <a:pt x="245656" y="361460"/>
                </a:moveTo>
                <a:lnTo>
                  <a:pt x="0" y="242939"/>
                </a:lnTo>
              </a:path>
              <a:path w="245745" h="7560309">
                <a:moveTo>
                  <a:pt x="245656" y="435388"/>
                </a:moveTo>
                <a:lnTo>
                  <a:pt x="0" y="316867"/>
                </a:lnTo>
              </a:path>
              <a:path w="245745" h="7560309">
                <a:moveTo>
                  <a:pt x="245656" y="509326"/>
                </a:moveTo>
                <a:lnTo>
                  <a:pt x="0" y="390805"/>
                </a:lnTo>
              </a:path>
              <a:path w="245745" h="7560309">
                <a:moveTo>
                  <a:pt x="245656" y="583266"/>
                </a:moveTo>
                <a:lnTo>
                  <a:pt x="0" y="464745"/>
                </a:lnTo>
              </a:path>
              <a:path w="245745" h="7560309">
                <a:moveTo>
                  <a:pt x="245656" y="657192"/>
                </a:moveTo>
                <a:lnTo>
                  <a:pt x="0" y="538671"/>
                </a:lnTo>
              </a:path>
              <a:path w="245745" h="7560309">
                <a:moveTo>
                  <a:pt x="245656" y="731132"/>
                </a:moveTo>
                <a:lnTo>
                  <a:pt x="0" y="612611"/>
                </a:lnTo>
              </a:path>
              <a:path w="245745" h="7560309">
                <a:moveTo>
                  <a:pt x="245656" y="805059"/>
                </a:moveTo>
                <a:lnTo>
                  <a:pt x="0" y="686538"/>
                </a:lnTo>
              </a:path>
              <a:path w="245745" h="7560309">
                <a:moveTo>
                  <a:pt x="245656" y="878998"/>
                </a:moveTo>
                <a:lnTo>
                  <a:pt x="0" y="760477"/>
                </a:lnTo>
              </a:path>
              <a:path w="245745" h="7560309">
                <a:moveTo>
                  <a:pt x="245656" y="952926"/>
                </a:moveTo>
                <a:lnTo>
                  <a:pt x="0" y="834404"/>
                </a:lnTo>
              </a:path>
              <a:path w="245745" h="7560309">
                <a:moveTo>
                  <a:pt x="245656" y="1026864"/>
                </a:moveTo>
                <a:lnTo>
                  <a:pt x="0" y="908343"/>
                </a:lnTo>
              </a:path>
              <a:path w="245745" h="7560309">
                <a:moveTo>
                  <a:pt x="245656" y="1100792"/>
                </a:moveTo>
                <a:lnTo>
                  <a:pt x="0" y="982270"/>
                </a:lnTo>
              </a:path>
              <a:path w="245745" h="7560309">
                <a:moveTo>
                  <a:pt x="245656" y="1174730"/>
                </a:moveTo>
                <a:lnTo>
                  <a:pt x="0" y="1056209"/>
                </a:lnTo>
              </a:path>
              <a:path w="245745" h="7560309">
                <a:moveTo>
                  <a:pt x="245656" y="1248658"/>
                </a:moveTo>
                <a:lnTo>
                  <a:pt x="0" y="1130136"/>
                </a:lnTo>
              </a:path>
              <a:path w="245745" h="7560309">
                <a:moveTo>
                  <a:pt x="245656" y="1322596"/>
                </a:moveTo>
                <a:lnTo>
                  <a:pt x="0" y="1204075"/>
                </a:lnTo>
              </a:path>
              <a:path w="245745" h="7560309">
                <a:moveTo>
                  <a:pt x="245656" y="1396535"/>
                </a:moveTo>
                <a:lnTo>
                  <a:pt x="0" y="1278015"/>
                </a:lnTo>
              </a:path>
              <a:path w="245745" h="7560309">
                <a:moveTo>
                  <a:pt x="245656" y="1470462"/>
                </a:moveTo>
                <a:lnTo>
                  <a:pt x="0" y="1351941"/>
                </a:lnTo>
              </a:path>
              <a:path w="245745" h="7560309">
                <a:moveTo>
                  <a:pt x="245656" y="1544402"/>
                </a:moveTo>
                <a:lnTo>
                  <a:pt x="0" y="1425881"/>
                </a:lnTo>
              </a:path>
              <a:path w="245745" h="7560309">
                <a:moveTo>
                  <a:pt x="245656" y="1618328"/>
                </a:moveTo>
                <a:lnTo>
                  <a:pt x="0" y="1499807"/>
                </a:lnTo>
              </a:path>
              <a:path w="245745" h="7560309">
                <a:moveTo>
                  <a:pt x="245656" y="1692268"/>
                </a:moveTo>
                <a:lnTo>
                  <a:pt x="0" y="1573747"/>
                </a:lnTo>
              </a:path>
              <a:path w="245745" h="7560309">
                <a:moveTo>
                  <a:pt x="245656" y="1766195"/>
                </a:moveTo>
                <a:lnTo>
                  <a:pt x="0" y="1647674"/>
                </a:lnTo>
              </a:path>
              <a:path w="245745" h="7560309">
                <a:moveTo>
                  <a:pt x="245656" y="1840134"/>
                </a:moveTo>
                <a:lnTo>
                  <a:pt x="0" y="1721613"/>
                </a:lnTo>
              </a:path>
              <a:path w="245745" h="7560309">
                <a:moveTo>
                  <a:pt x="245656" y="1914062"/>
                </a:moveTo>
                <a:lnTo>
                  <a:pt x="0" y="1795540"/>
                </a:lnTo>
              </a:path>
              <a:path w="245745" h="7560309">
                <a:moveTo>
                  <a:pt x="245656" y="1988000"/>
                </a:moveTo>
                <a:lnTo>
                  <a:pt x="0" y="1869479"/>
                </a:lnTo>
              </a:path>
              <a:path w="245745" h="7560309">
                <a:moveTo>
                  <a:pt x="245656" y="2061939"/>
                </a:moveTo>
                <a:lnTo>
                  <a:pt x="0" y="1943418"/>
                </a:lnTo>
              </a:path>
              <a:path w="245745" h="7560309">
                <a:moveTo>
                  <a:pt x="245656" y="2135866"/>
                </a:moveTo>
                <a:lnTo>
                  <a:pt x="0" y="2017345"/>
                </a:lnTo>
              </a:path>
              <a:path w="245745" h="7560309">
                <a:moveTo>
                  <a:pt x="245656" y="2209805"/>
                </a:moveTo>
                <a:lnTo>
                  <a:pt x="0" y="2091284"/>
                </a:lnTo>
              </a:path>
              <a:path w="245745" h="7560309">
                <a:moveTo>
                  <a:pt x="245656" y="2283732"/>
                </a:moveTo>
                <a:lnTo>
                  <a:pt x="0" y="2165211"/>
                </a:lnTo>
              </a:path>
              <a:path w="245745" h="7560309">
                <a:moveTo>
                  <a:pt x="245656" y="2357671"/>
                </a:moveTo>
                <a:lnTo>
                  <a:pt x="0" y="2239151"/>
                </a:lnTo>
              </a:path>
              <a:path w="245745" h="7560309">
                <a:moveTo>
                  <a:pt x="245656" y="2431598"/>
                </a:moveTo>
                <a:lnTo>
                  <a:pt x="0" y="2313077"/>
                </a:lnTo>
              </a:path>
              <a:path w="245745" h="7560309">
                <a:moveTo>
                  <a:pt x="245656" y="2505538"/>
                </a:moveTo>
                <a:lnTo>
                  <a:pt x="0" y="2387017"/>
                </a:lnTo>
              </a:path>
              <a:path w="245745" h="7560309">
                <a:moveTo>
                  <a:pt x="245656" y="2579465"/>
                </a:moveTo>
                <a:lnTo>
                  <a:pt x="0" y="2460944"/>
                </a:lnTo>
              </a:path>
              <a:path w="245745" h="7560309">
                <a:moveTo>
                  <a:pt x="245656" y="2653404"/>
                </a:moveTo>
                <a:lnTo>
                  <a:pt x="0" y="2534883"/>
                </a:lnTo>
              </a:path>
              <a:path w="245745" h="7560309">
                <a:moveTo>
                  <a:pt x="245656" y="2727331"/>
                </a:moveTo>
                <a:lnTo>
                  <a:pt x="0" y="2608810"/>
                </a:lnTo>
              </a:path>
              <a:path w="245745" h="7560309">
                <a:moveTo>
                  <a:pt x="245656" y="2801270"/>
                </a:moveTo>
                <a:lnTo>
                  <a:pt x="0" y="2682749"/>
                </a:lnTo>
              </a:path>
              <a:path w="245745" h="7560309">
                <a:moveTo>
                  <a:pt x="245656" y="2875209"/>
                </a:moveTo>
                <a:lnTo>
                  <a:pt x="0" y="2756688"/>
                </a:lnTo>
              </a:path>
              <a:path w="245745" h="7560309">
                <a:moveTo>
                  <a:pt x="245656" y="2949136"/>
                </a:moveTo>
                <a:lnTo>
                  <a:pt x="0" y="2830615"/>
                </a:lnTo>
              </a:path>
              <a:path w="245745" h="7560309">
                <a:moveTo>
                  <a:pt x="245656" y="3023075"/>
                </a:moveTo>
                <a:lnTo>
                  <a:pt x="0" y="2904554"/>
                </a:lnTo>
              </a:path>
              <a:path w="245745" h="7560309">
                <a:moveTo>
                  <a:pt x="245656" y="3097002"/>
                </a:moveTo>
                <a:lnTo>
                  <a:pt x="0" y="2978481"/>
                </a:lnTo>
              </a:path>
              <a:path w="245745" h="7560309">
                <a:moveTo>
                  <a:pt x="245656" y="3170941"/>
                </a:moveTo>
                <a:lnTo>
                  <a:pt x="0" y="3052420"/>
                </a:lnTo>
              </a:path>
              <a:path w="245745" h="7560309">
                <a:moveTo>
                  <a:pt x="245656" y="3244868"/>
                </a:moveTo>
                <a:lnTo>
                  <a:pt x="0" y="3126347"/>
                </a:lnTo>
              </a:path>
              <a:path w="245745" h="7560309">
                <a:moveTo>
                  <a:pt x="245656" y="3318807"/>
                </a:moveTo>
                <a:lnTo>
                  <a:pt x="0" y="3200287"/>
                </a:lnTo>
              </a:path>
              <a:path w="245745" h="7560309">
                <a:moveTo>
                  <a:pt x="245656" y="3392735"/>
                </a:moveTo>
                <a:lnTo>
                  <a:pt x="0" y="3274214"/>
                </a:lnTo>
              </a:path>
              <a:path w="245745" h="7560309">
                <a:moveTo>
                  <a:pt x="245656" y="3466674"/>
                </a:moveTo>
                <a:lnTo>
                  <a:pt x="0" y="3348153"/>
                </a:lnTo>
              </a:path>
              <a:path w="245745" h="7560309">
                <a:moveTo>
                  <a:pt x="245656" y="3540601"/>
                </a:moveTo>
                <a:lnTo>
                  <a:pt x="0" y="3422080"/>
                </a:lnTo>
              </a:path>
              <a:path w="245745" h="7560309">
                <a:moveTo>
                  <a:pt x="245656" y="3614540"/>
                </a:moveTo>
                <a:lnTo>
                  <a:pt x="0" y="3496019"/>
                </a:lnTo>
              </a:path>
              <a:path w="245745" h="7560309">
                <a:moveTo>
                  <a:pt x="245656" y="3688467"/>
                </a:moveTo>
                <a:lnTo>
                  <a:pt x="0" y="3569946"/>
                </a:lnTo>
              </a:path>
              <a:path w="245745" h="7560309">
                <a:moveTo>
                  <a:pt x="245656" y="3762406"/>
                </a:moveTo>
                <a:lnTo>
                  <a:pt x="0" y="3643885"/>
                </a:lnTo>
              </a:path>
              <a:path w="245745" h="7560309">
                <a:moveTo>
                  <a:pt x="245656" y="3836345"/>
                </a:moveTo>
                <a:lnTo>
                  <a:pt x="0" y="3717824"/>
                </a:lnTo>
              </a:path>
              <a:path w="245745" h="7560309">
                <a:moveTo>
                  <a:pt x="245656" y="3910272"/>
                </a:moveTo>
                <a:lnTo>
                  <a:pt x="0" y="3791751"/>
                </a:lnTo>
              </a:path>
              <a:path w="245745" h="7560309">
                <a:moveTo>
                  <a:pt x="245656" y="3984211"/>
                </a:moveTo>
                <a:lnTo>
                  <a:pt x="0" y="3865690"/>
                </a:lnTo>
              </a:path>
              <a:path w="245745" h="7560309">
                <a:moveTo>
                  <a:pt x="245656" y="4058139"/>
                </a:moveTo>
                <a:lnTo>
                  <a:pt x="0" y="3939618"/>
                </a:lnTo>
              </a:path>
              <a:path w="245745" h="7560309">
                <a:moveTo>
                  <a:pt x="245656" y="4132077"/>
                </a:moveTo>
                <a:lnTo>
                  <a:pt x="0" y="4013556"/>
                </a:lnTo>
              </a:path>
              <a:path w="245745" h="7560309">
                <a:moveTo>
                  <a:pt x="245656" y="4206005"/>
                </a:moveTo>
                <a:lnTo>
                  <a:pt x="0" y="4087484"/>
                </a:lnTo>
              </a:path>
              <a:path w="245745" h="7560309">
                <a:moveTo>
                  <a:pt x="245656" y="4279943"/>
                </a:moveTo>
                <a:lnTo>
                  <a:pt x="0" y="4161423"/>
                </a:lnTo>
              </a:path>
              <a:path w="245745" h="7560309">
                <a:moveTo>
                  <a:pt x="245656" y="4353871"/>
                </a:moveTo>
                <a:lnTo>
                  <a:pt x="0" y="4235350"/>
                </a:lnTo>
              </a:path>
              <a:path w="245745" h="7560309">
                <a:moveTo>
                  <a:pt x="245656" y="4427810"/>
                </a:moveTo>
                <a:lnTo>
                  <a:pt x="0" y="4309289"/>
                </a:lnTo>
              </a:path>
              <a:path w="245745" h="7560309">
                <a:moveTo>
                  <a:pt x="245656" y="4501737"/>
                </a:moveTo>
                <a:lnTo>
                  <a:pt x="0" y="4383216"/>
                </a:lnTo>
              </a:path>
              <a:path w="245745" h="7560309">
                <a:moveTo>
                  <a:pt x="245656" y="4575676"/>
                </a:moveTo>
                <a:lnTo>
                  <a:pt x="0" y="4457155"/>
                </a:lnTo>
              </a:path>
              <a:path w="245745" h="7560309">
                <a:moveTo>
                  <a:pt x="245656" y="4649615"/>
                </a:moveTo>
                <a:lnTo>
                  <a:pt x="0" y="4531094"/>
                </a:lnTo>
              </a:path>
              <a:path w="245745" h="7560309">
                <a:moveTo>
                  <a:pt x="245656" y="4723542"/>
                </a:moveTo>
                <a:lnTo>
                  <a:pt x="0" y="4605021"/>
                </a:lnTo>
              </a:path>
              <a:path w="245745" h="7560309">
                <a:moveTo>
                  <a:pt x="245656" y="4797481"/>
                </a:moveTo>
                <a:lnTo>
                  <a:pt x="0" y="4678960"/>
                </a:lnTo>
              </a:path>
              <a:path w="245745" h="7560309">
                <a:moveTo>
                  <a:pt x="245656" y="4871408"/>
                </a:moveTo>
                <a:lnTo>
                  <a:pt x="0" y="4752887"/>
                </a:lnTo>
              </a:path>
              <a:path w="245745" h="7560309">
                <a:moveTo>
                  <a:pt x="245656" y="4945347"/>
                </a:moveTo>
                <a:lnTo>
                  <a:pt x="0" y="4826826"/>
                </a:lnTo>
              </a:path>
              <a:path w="245745" h="7560309">
                <a:moveTo>
                  <a:pt x="245656" y="5019275"/>
                </a:moveTo>
                <a:lnTo>
                  <a:pt x="0" y="4900754"/>
                </a:lnTo>
              </a:path>
              <a:path w="245745" h="7560309">
                <a:moveTo>
                  <a:pt x="245656" y="5093213"/>
                </a:moveTo>
                <a:lnTo>
                  <a:pt x="0" y="4974692"/>
                </a:lnTo>
              </a:path>
              <a:path w="245745" h="7560309">
                <a:moveTo>
                  <a:pt x="245656" y="5167141"/>
                </a:moveTo>
                <a:lnTo>
                  <a:pt x="0" y="5048620"/>
                </a:lnTo>
              </a:path>
              <a:path w="245745" h="7560309">
                <a:moveTo>
                  <a:pt x="245656" y="5241079"/>
                </a:moveTo>
                <a:lnTo>
                  <a:pt x="0" y="5122559"/>
                </a:lnTo>
              </a:path>
              <a:path w="245745" h="7560309">
                <a:moveTo>
                  <a:pt x="245656" y="5315007"/>
                </a:moveTo>
                <a:lnTo>
                  <a:pt x="0" y="5196486"/>
                </a:lnTo>
              </a:path>
              <a:path w="245745" h="7560309">
                <a:moveTo>
                  <a:pt x="245656" y="5388946"/>
                </a:moveTo>
                <a:lnTo>
                  <a:pt x="0" y="5270425"/>
                </a:lnTo>
              </a:path>
              <a:path w="245745" h="7560309">
                <a:moveTo>
                  <a:pt x="245656" y="5462885"/>
                </a:moveTo>
                <a:lnTo>
                  <a:pt x="0" y="5344364"/>
                </a:lnTo>
              </a:path>
              <a:path w="245745" h="7560309">
                <a:moveTo>
                  <a:pt x="245656" y="5536812"/>
                </a:moveTo>
                <a:lnTo>
                  <a:pt x="0" y="5418291"/>
                </a:lnTo>
              </a:path>
              <a:path w="245745" h="7560309">
                <a:moveTo>
                  <a:pt x="245656" y="5610751"/>
                </a:moveTo>
                <a:lnTo>
                  <a:pt x="0" y="5492230"/>
                </a:lnTo>
              </a:path>
              <a:path w="245745" h="7560309">
                <a:moveTo>
                  <a:pt x="245656" y="5684678"/>
                </a:moveTo>
                <a:lnTo>
                  <a:pt x="0" y="5566157"/>
                </a:lnTo>
              </a:path>
              <a:path w="245745" h="7560309">
                <a:moveTo>
                  <a:pt x="245656" y="5758617"/>
                </a:moveTo>
                <a:lnTo>
                  <a:pt x="0" y="5640096"/>
                </a:lnTo>
              </a:path>
              <a:path w="245745" h="7560309">
                <a:moveTo>
                  <a:pt x="245656" y="5832545"/>
                </a:moveTo>
                <a:lnTo>
                  <a:pt x="0" y="5714024"/>
                </a:lnTo>
              </a:path>
              <a:path w="245745" h="7560309">
                <a:moveTo>
                  <a:pt x="245656" y="5906483"/>
                </a:moveTo>
                <a:lnTo>
                  <a:pt x="0" y="5787962"/>
                </a:lnTo>
              </a:path>
              <a:path w="245745" h="7560309">
                <a:moveTo>
                  <a:pt x="245656" y="5980411"/>
                </a:moveTo>
                <a:lnTo>
                  <a:pt x="0" y="5861890"/>
                </a:lnTo>
              </a:path>
              <a:path w="245745" h="7560309">
                <a:moveTo>
                  <a:pt x="245656" y="6054349"/>
                </a:moveTo>
                <a:lnTo>
                  <a:pt x="0" y="5935828"/>
                </a:lnTo>
              </a:path>
              <a:path w="245745" h="7560309">
                <a:moveTo>
                  <a:pt x="245656" y="6128289"/>
                </a:moveTo>
                <a:lnTo>
                  <a:pt x="0" y="6009768"/>
                </a:lnTo>
              </a:path>
              <a:path w="245745" h="7560309">
                <a:moveTo>
                  <a:pt x="245656" y="6202215"/>
                </a:moveTo>
                <a:lnTo>
                  <a:pt x="0" y="6083695"/>
                </a:lnTo>
              </a:path>
              <a:path w="245745" h="7560309">
                <a:moveTo>
                  <a:pt x="245656" y="6276155"/>
                </a:moveTo>
                <a:lnTo>
                  <a:pt x="0" y="6157634"/>
                </a:lnTo>
              </a:path>
              <a:path w="245745" h="7560309">
                <a:moveTo>
                  <a:pt x="245656" y="6350082"/>
                </a:moveTo>
                <a:lnTo>
                  <a:pt x="0" y="6231561"/>
                </a:lnTo>
              </a:path>
              <a:path w="245745" h="7560309">
                <a:moveTo>
                  <a:pt x="245656" y="6424021"/>
                </a:moveTo>
                <a:lnTo>
                  <a:pt x="0" y="6305500"/>
                </a:lnTo>
              </a:path>
              <a:path w="245745" h="7560309">
                <a:moveTo>
                  <a:pt x="245656" y="6497949"/>
                </a:moveTo>
                <a:lnTo>
                  <a:pt x="0" y="6379427"/>
                </a:lnTo>
              </a:path>
              <a:path w="245745" h="7560309">
                <a:moveTo>
                  <a:pt x="245656" y="6571887"/>
                </a:moveTo>
                <a:lnTo>
                  <a:pt x="0" y="6453366"/>
                </a:lnTo>
              </a:path>
              <a:path w="245745" h="7560309">
                <a:moveTo>
                  <a:pt x="245656" y="6645815"/>
                </a:moveTo>
                <a:lnTo>
                  <a:pt x="0" y="6527294"/>
                </a:lnTo>
              </a:path>
              <a:path w="245745" h="7560309">
                <a:moveTo>
                  <a:pt x="245656" y="6719753"/>
                </a:moveTo>
                <a:lnTo>
                  <a:pt x="0" y="6601232"/>
                </a:lnTo>
              </a:path>
              <a:path w="245745" h="7560309">
                <a:moveTo>
                  <a:pt x="245656" y="6793681"/>
                </a:moveTo>
                <a:lnTo>
                  <a:pt x="0" y="6675160"/>
                </a:lnTo>
              </a:path>
              <a:path w="245745" h="7560309">
                <a:moveTo>
                  <a:pt x="245656" y="6867619"/>
                </a:moveTo>
                <a:lnTo>
                  <a:pt x="0" y="6749098"/>
                </a:lnTo>
              </a:path>
              <a:path w="245745" h="7560309">
                <a:moveTo>
                  <a:pt x="245656" y="6941547"/>
                </a:moveTo>
                <a:lnTo>
                  <a:pt x="0" y="6823026"/>
                </a:lnTo>
              </a:path>
              <a:path w="245745" h="7560309">
                <a:moveTo>
                  <a:pt x="245656" y="7015485"/>
                </a:moveTo>
                <a:lnTo>
                  <a:pt x="0" y="6896964"/>
                </a:lnTo>
              </a:path>
              <a:path w="245745" h="7560309">
                <a:moveTo>
                  <a:pt x="245656" y="7089425"/>
                </a:moveTo>
                <a:lnTo>
                  <a:pt x="0" y="6970904"/>
                </a:lnTo>
              </a:path>
              <a:path w="245745" h="7560309">
                <a:moveTo>
                  <a:pt x="245656" y="7163351"/>
                </a:moveTo>
                <a:lnTo>
                  <a:pt x="0" y="7044831"/>
                </a:lnTo>
              </a:path>
              <a:path w="245745" h="7560309">
                <a:moveTo>
                  <a:pt x="245656" y="7237291"/>
                </a:moveTo>
                <a:lnTo>
                  <a:pt x="0" y="7118770"/>
                </a:lnTo>
              </a:path>
              <a:path w="245745" h="7560309">
                <a:moveTo>
                  <a:pt x="245656" y="7311218"/>
                </a:moveTo>
                <a:lnTo>
                  <a:pt x="0" y="7192697"/>
                </a:lnTo>
              </a:path>
              <a:path w="245745" h="7560309">
                <a:moveTo>
                  <a:pt x="245656" y="7385157"/>
                </a:moveTo>
                <a:lnTo>
                  <a:pt x="0" y="7266636"/>
                </a:lnTo>
              </a:path>
              <a:path w="245745" h="7560309">
                <a:moveTo>
                  <a:pt x="245656" y="7459085"/>
                </a:moveTo>
                <a:lnTo>
                  <a:pt x="0" y="7340563"/>
                </a:lnTo>
              </a:path>
              <a:path w="245745" h="7560309">
                <a:moveTo>
                  <a:pt x="245656" y="7533023"/>
                </a:moveTo>
                <a:lnTo>
                  <a:pt x="0" y="7414502"/>
                </a:lnTo>
              </a:path>
              <a:path w="245745" h="7560309">
                <a:moveTo>
                  <a:pt x="148352" y="7560005"/>
                </a:moveTo>
                <a:lnTo>
                  <a:pt x="0" y="7488430"/>
                </a:lnTo>
              </a:path>
            </a:pathLst>
          </a:custGeom>
          <a:ln w="12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" name="object 3"/>
          <p:cNvSpPr txBox="1"/>
          <p:nvPr/>
        </p:nvSpPr>
        <p:spPr>
          <a:xfrm>
            <a:off x="2297048" y="1700921"/>
            <a:ext cx="7438425" cy="4565555"/>
          </a:xfrm>
          <a:prstGeom prst="rect">
            <a:avLst/>
          </a:prstGeom>
        </p:spPr>
        <p:txBody>
          <a:bodyPr vert="horz" wrap="square" lIns="0" tIns="43762" rIns="0" bIns="0" rtlCol="0">
            <a:spAutoFit/>
          </a:bodyPr>
          <a:lstStyle/>
          <a:p>
            <a:pPr marL="11516">
              <a:spcBef>
                <a:spcPts val="345"/>
              </a:spcBef>
            </a:pPr>
            <a:r>
              <a:rPr sz="1587" b="1" spc="-5" dirty="0">
                <a:solidFill>
                  <a:srgbClr val="414042"/>
                </a:solidFill>
                <a:latin typeface="Arial"/>
                <a:cs typeface="Arial"/>
              </a:rPr>
              <a:t>Rappel</a:t>
            </a:r>
            <a:r>
              <a:rPr sz="1587" b="1" spc="-14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587" b="1" dirty="0">
                <a:solidFill>
                  <a:srgbClr val="414042"/>
                </a:solidFill>
                <a:latin typeface="Arial"/>
                <a:cs typeface="Arial"/>
              </a:rPr>
              <a:t>des</a:t>
            </a:r>
            <a:r>
              <a:rPr sz="1587" b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587" b="1" dirty="0">
                <a:solidFill>
                  <a:srgbClr val="414042"/>
                </a:solidFill>
                <a:latin typeface="Arial"/>
                <a:cs typeface="Arial"/>
              </a:rPr>
              <a:t>droits</a:t>
            </a:r>
            <a:r>
              <a:rPr sz="1587" b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587" b="1" dirty="0">
                <a:solidFill>
                  <a:srgbClr val="414042"/>
                </a:solidFill>
                <a:latin typeface="Arial"/>
                <a:cs typeface="Arial"/>
              </a:rPr>
              <a:t>des</a:t>
            </a:r>
            <a:r>
              <a:rPr sz="1587" b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587" b="1" spc="-5" dirty="0">
                <a:solidFill>
                  <a:srgbClr val="414042"/>
                </a:solidFill>
                <a:latin typeface="Arial"/>
                <a:cs typeface="Arial"/>
              </a:rPr>
              <a:t>accompagnants</a:t>
            </a:r>
            <a:r>
              <a:rPr sz="1587" b="1" spc="-14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587" b="1" spc="-5" dirty="0">
                <a:solidFill>
                  <a:srgbClr val="414042"/>
                </a:solidFill>
                <a:latin typeface="Arial"/>
                <a:cs typeface="Arial"/>
              </a:rPr>
              <a:t>et</a:t>
            </a:r>
            <a:r>
              <a:rPr sz="1587" b="1" spc="-14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587" b="1" spc="-5" dirty="0">
                <a:solidFill>
                  <a:srgbClr val="414042"/>
                </a:solidFill>
                <a:latin typeface="Arial"/>
                <a:cs typeface="Arial"/>
              </a:rPr>
              <a:t>coachs</a:t>
            </a:r>
            <a:r>
              <a:rPr sz="1587" b="1" spc="-14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587" b="1" dirty="0">
                <a:solidFill>
                  <a:srgbClr val="414042"/>
                </a:solidFill>
                <a:latin typeface="Arial"/>
                <a:cs typeface="Arial"/>
              </a:rPr>
              <a:t>:</a:t>
            </a:r>
            <a:endParaRPr sz="1587">
              <a:latin typeface="Arial"/>
              <a:cs typeface="Arial"/>
            </a:endParaRPr>
          </a:p>
          <a:p>
            <a:pPr marL="137621" marR="10941" indent="-126680">
              <a:spcBef>
                <a:spcPts val="258"/>
              </a:spcBef>
              <a:buClr>
                <a:srgbClr val="007AC1"/>
              </a:buClr>
              <a:buFont typeface="Arial MT"/>
              <a:buChar char="•"/>
              <a:tabLst>
                <a:tab pos="138196" algn="l"/>
              </a:tabLst>
            </a:pP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Encourager,</a:t>
            </a:r>
            <a:r>
              <a:rPr sz="1587" spc="36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guider</a:t>
            </a:r>
            <a:r>
              <a:rPr sz="1587" spc="36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et</a:t>
            </a:r>
            <a:r>
              <a:rPr sz="1587" spc="36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aider</a:t>
            </a:r>
            <a:r>
              <a:rPr sz="1587" spc="36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(techniquement,</a:t>
            </a:r>
            <a:r>
              <a:rPr sz="1587" spc="36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tactiquement</a:t>
            </a:r>
            <a:r>
              <a:rPr sz="1587" spc="41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ou</a:t>
            </a:r>
            <a:r>
              <a:rPr sz="1587" spc="36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psychologiquement) </a:t>
            </a:r>
            <a:r>
              <a:rPr sz="1587" spc="-40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le</a:t>
            </a:r>
            <a:r>
              <a:rPr sz="1587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judoka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qu’il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accompagne.</a:t>
            </a:r>
            <a:endParaRPr sz="1587">
              <a:latin typeface="Microsoft Sans Serif"/>
              <a:cs typeface="Microsoft Sans Serif"/>
            </a:endParaRPr>
          </a:p>
          <a:p>
            <a:pPr marL="11516">
              <a:spcBef>
                <a:spcPts val="512"/>
              </a:spcBef>
            </a:pPr>
            <a:r>
              <a:rPr sz="1587" b="1" spc="-5" dirty="0">
                <a:solidFill>
                  <a:srgbClr val="414042"/>
                </a:solidFill>
                <a:latin typeface="Arial"/>
                <a:cs typeface="Arial"/>
              </a:rPr>
              <a:t>Rappel</a:t>
            </a:r>
            <a:r>
              <a:rPr sz="1587" b="1" spc="-27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587" b="1" dirty="0">
                <a:solidFill>
                  <a:srgbClr val="414042"/>
                </a:solidFill>
                <a:latin typeface="Arial"/>
                <a:cs typeface="Arial"/>
              </a:rPr>
              <a:t>des</a:t>
            </a:r>
            <a:r>
              <a:rPr sz="1587" b="1" spc="-23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587" b="1" dirty="0">
                <a:solidFill>
                  <a:srgbClr val="414042"/>
                </a:solidFill>
                <a:latin typeface="Arial"/>
                <a:cs typeface="Arial"/>
              </a:rPr>
              <a:t>devoirs</a:t>
            </a:r>
            <a:r>
              <a:rPr sz="1587" b="1" spc="-18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587" b="1" dirty="0">
                <a:solidFill>
                  <a:srgbClr val="414042"/>
                </a:solidFill>
                <a:latin typeface="Arial"/>
                <a:cs typeface="Arial"/>
              </a:rPr>
              <a:t>:</a:t>
            </a:r>
            <a:endParaRPr sz="1587">
              <a:latin typeface="Arial"/>
              <a:cs typeface="Arial"/>
            </a:endParaRPr>
          </a:p>
          <a:p>
            <a:pPr marL="126680" indent="-115739">
              <a:spcBef>
                <a:spcPts val="258"/>
              </a:spcBef>
              <a:buClr>
                <a:srgbClr val="007AC1"/>
              </a:buClr>
              <a:buFont typeface="Arial MT"/>
              <a:buChar char="•"/>
              <a:tabLst>
                <a:tab pos="127256" algn="l"/>
              </a:tabLst>
            </a:pP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Avoir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une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attitude,</a:t>
            </a:r>
            <a:r>
              <a:rPr sz="1587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une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gestuelle</a:t>
            </a:r>
            <a:r>
              <a:rPr sz="1587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et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des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dirty="0">
                <a:solidFill>
                  <a:srgbClr val="414042"/>
                </a:solidFill>
                <a:latin typeface="Microsoft Sans Serif"/>
                <a:cs typeface="Microsoft Sans Serif"/>
              </a:rPr>
              <a:t>mots</a:t>
            </a:r>
            <a:r>
              <a:rPr sz="1587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dignes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et</a:t>
            </a:r>
            <a:r>
              <a:rPr sz="1587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dirty="0">
                <a:solidFill>
                  <a:srgbClr val="414042"/>
                </a:solidFill>
                <a:latin typeface="Microsoft Sans Serif"/>
                <a:cs typeface="Microsoft Sans Serif"/>
              </a:rPr>
              <a:t>respectueux.</a:t>
            </a:r>
            <a:endParaRPr sz="1587">
              <a:latin typeface="Microsoft Sans Serif"/>
              <a:cs typeface="Microsoft Sans Serif"/>
            </a:endParaRPr>
          </a:p>
          <a:p>
            <a:pPr marL="137621" marR="4607" indent="-126680">
              <a:spcBef>
                <a:spcPts val="258"/>
              </a:spcBef>
              <a:buClr>
                <a:srgbClr val="007AC1"/>
              </a:buClr>
              <a:buFont typeface="Arial MT"/>
              <a:buChar char="•"/>
              <a:tabLst>
                <a:tab pos="138196" algn="l"/>
              </a:tabLst>
            </a:pP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Ne</a:t>
            </a:r>
            <a:r>
              <a:rPr sz="1587" spc="27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pas</a:t>
            </a:r>
            <a:r>
              <a:rPr sz="1587" spc="27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interpeller</a:t>
            </a:r>
            <a:r>
              <a:rPr sz="1587" spc="27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ni</a:t>
            </a:r>
            <a:r>
              <a:rPr sz="1587" spc="27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essayer</a:t>
            </a:r>
            <a:r>
              <a:rPr sz="1587" spc="27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d’influencer</a:t>
            </a:r>
            <a:r>
              <a:rPr sz="1587" spc="27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les</a:t>
            </a:r>
            <a:r>
              <a:rPr sz="1587" spc="27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arbitres,</a:t>
            </a:r>
            <a:r>
              <a:rPr sz="1587" spc="27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l’autre</a:t>
            </a:r>
            <a:r>
              <a:rPr sz="1587" spc="27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dirty="0">
                <a:solidFill>
                  <a:srgbClr val="414042"/>
                </a:solidFill>
                <a:latin typeface="Microsoft Sans Serif"/>
                <a:cs typeface="Microsoft Sans Serif"/>
              </a:rPr>
              <a:t>coach,</a:t>
            </a:r>
            <a:r>
              <a:rPr sz="1587" spc="27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ni</a:t>
            </a:r>
            <a:r>
              <a:rPr sz="1587" spc="27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l’adversaire </a:t>
            </a:r>
            <a:r>
              <a:rPr sz="1587" spc="-40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par</a:t>
            </a:r>
            <a:r>
              <a:rPr sz="1587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des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paroles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ou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des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gestes.</a:t>
            </a:r>
            <a:endParaRPr sz="1587">
              <a:latin typeface="Microsoft Sans Serif"/>
              <a:cs typeface="Microsoft Sans Serif"/>
            </a:endParaRPr>
          </a:p>
          <a:p>
            <a:pPr marL="137621" indent="-126680">
              <a:spcBef>
                <a:spcPts val="258"/>
              </a:spcBef>
              <a:buClr>
                <a:srgbClr val="007AC1"/>
              </a:buClr>
              <a:buFont typeface="Arial MT"/>
              <a:buChar char="•"/>
              <a:tabLst>
                <a:tab pos="138196" algn="l"/>
              </a:tabLst>
            </a:pP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Ne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pas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s’exprimer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avec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une</a:t>
            </a:r>
            <a:r>
              <a:rPr sz="1587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dirty="0">
                <a:solidFill>
                  <a:srgbClr val="414042"/>
                </a:solidFill>
                <a:latin typeface="Microsoft Sans Serif"/>
                <a:cs typeface="Microsoft Sans Serif"/>
              </a:rPr>
              <a:t>véhémence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exacerbée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ou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agressive.</a:t>
            </a:r>
            <a:endParaRPr sz="1587">
              <a:latin typeface="Microsoft Sans Serif"/>
              <a:cs typeface="Microsoft Sans Serif"/>
            </a:endParaRPr>
          </a:p>
          <a:p>
            <a:pPr marL="137621" marR="236085" indent="-126680">
              <a:spcBef>
                <a:spcPts val="254"/>
              </a:spcBef>
              <a:buClr>
                <a:srgbClr val="007AC1"/>
              </a:buClr>
              <a:buFont typeface="Arial MT"/>
              <a:buChar char="•"/>
              <a:tabLst>
                <a:tab pos="138196" algn="l"/>
              </a:tabLst>
            </a:pPr>
            <a:r>
              <a:rPr sz="1587" dirty="0">
                <a:solidFill>
                  <a:srgbClr val="414042"/>
                </a:solidFill>
                <a:latin typeface="Microsoft Sans Serif"/>
                <a:cs typeface="Microsoft Sans Serif"/>
              </a:rPr>
              <a:t>Garder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en</a:t>
            </a:r>
            <a:r>
              <a:rPr sz="1587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permanence</a:t>
            </a:r>
            <a:r>
              <a:rPr sz="1587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l’idée</a:t>
            </a:r>
            <a:r>
              <a:rPr sz="1587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qu’une</a:t>
            </a:r>
            <a:r>
              <a:rPr sz="1587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organisation</a:t>
            </a:r>
            <a:r>
              <a:rPr sz="1587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festive</a:t>
            </a:r>
            <a:r>
              <a:rPr sz="1587" spc="1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réussie</a:t>
            </a:r>
            <a:r>
              <a:rPr sz="1587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est</a:t>
            </a:r>
            <a:r>
              <a:rPr sz="1587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celle</a:t>
            </a:r>
            <a:r>
              <a:rPr sz="1587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où</a:t>
            </a:r>
            <a:r>
              <a:rPr sz="1587" spc="23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14" dirty="0">
                <a:solidFill>
                  <a:srgbClr val="414042"/>
                </a:solidFill>
                <a:latin typeface="Microsoft Sans Serif"/>
                <a:cs typeface="Microsoft Sans Serif"/>
              </a:rPr>
              <a:t>le </a:t>
            </a:r>
            <a:r>
              <a:rPr sz="1587" spc="-408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bien-être</a:t>
            </a:r>
            <a:r>
              <a:rPr sz="1587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de </a:t>
            </a:r>
            <a:r>
              <a:rPr sz="1587" dirty="0">
                <a:solidFill>
                  <a:srgbClr val="414042"/>
                </a:solidFill>
                <a:latin typeface="Arial MT"/>
                <a:cs typeface="Arial MT"/>
              </a:rPr>
              <a:t>tous </a:t>
            </a:r>
            <a:r>
              <a:rPr sz="1587" spc="-5" dirty="0">
                <a:solidFill>
                  <a:srgbClr val="414042"/>
                </a:solidFill>
                <a:latin typeface="Arial MT"/>
                <a:cs typeface="Arial MT"/>
              </a:rPr>
              <a:t>est </a:t>
            </a:r>
            <a:r>
              <a:rPr sz="1587" dirty="0">
                <a:solidFill>
                  <a:srgbClr val="414042"/>
                </a:solidFill>
                <a:latin typeface="Arial MT"/>
                <a:cs typeface="Arial MT"/>
              </a:rPr>
              <a:t>respecté.</a:t>
            </a:r>
            <a:endParaRPr sz="1587">
              <a:latin typeface="Arial MT"/>
              <a:cs typeface="Arial MT"/>
            </a:endParaRPr>
          </a:p>
          <a:p>
            <a:pPr>
              <a:spcBef>
                <a:spcPts val="18"/>
              </a:spcBef>
            </a:pPr>
            <a:endParaRPr sz="1904">
              <a:latin typeface="Arial MT"/>
              <a:cs typeface="Arial MT"/>
            </a:endParaRPr>
          </a:p>
          <a:p>
            <a:pPr marL="680617" marR="187141"/>
            <a:r>
              <a:rPr sz="1587" b="1" spc="-5" dirty="0">
                <a:solidFill>
                  <a:srgbClr val="007AC1"/>
                </a:solidFill>
                <a:latin typeface="Arial"/>
                <a:cs typeface="Arial"/>
              </a:rPr>
              <a:t>Dans </a:t>
            </a:r>
            <a:r>
              <a:rPr sz="1587" b="1" dirty="0">
                <a:solidFill>
                  <a:srgbClr val="007AC1"/>
                </a:solidFill>
                <a:latin typeface="Arial"/>
                <a:cs typeface="Arial"/>
              </a:rPr>
              <a:t>les </a:t>
            </a:r>
            <a:r>
              <a:rPr sz="1587" b="1" spc="-5" dirty="0">
                <a:solidFill>
                  <a:srgbClr val="007AC1"/>
                </a:solidFill>
                <a:latin typeface="Arial"/>
                <a:cs typeface="Arial"/>
              </a:rPr>
              <a:t>départements</a:t>
            </a:r>
            <a:r>
              <a:rPr sz="1587" spc="-5" dirty="0">
                <a:solidFill>
                  <a:srgbClr val="007AC1"/>
                </a:solidFill>
                <a:latin typeface="Arial MT"/>
                <a:cs typeface="Arial MT"/>
              </a:rPr>
              <a:t>, il </a:t>
            </a:r>
            <a:r>
              <a:rPr sz="1587" dirty="0">
                <a:solidFill>
                  <a:srgbClr val="007AC1"/>
                </a:solidFill>
                <a:latin typeface="Arial MT"/>
                <a:cs typeface="Arial MT"/>
              </a:rPr>
              <a:t>sera </a:t>
            </a:r>
            <a:r>
              <a:rPr sz="1587" spc="-5" dirty="0">
                <a:solidFill>
                  <a:srgbClr val="007AC1"/>
                </a:solidFill>
                <a:latin typeface="Arial MT"/>
                <a:cs typeface="Arial MT"/>
              </a:rPr>
              <a:t>appliqué </a:t>
            </a:r>
            <a:r>
              <a:rPr sz="1587" dirty="0">
                <a:solidFill>
                  <a:srgbClr val="007AC1"/>
                </a:solidFill>
                <a:latin typeface="Arial MT"/>
                <a:cs typeface="Arial MT"/>
              </a:rPr>
              <a:t>à </a:t>
            </a:r>
            <a:r>
              <a:rPr sz="1587" spc="-5" dirty="0">
                <a:solidFill>
                  <a:srgbClr val="007AC1"/>
                </a:solidFill>
                <a:latin typeface="Arial MT"/>
                <a:cs typeface="Arial MT"/>
              </a:rPr>
              <a:t>la discrétion des présidents et </a:t>
            </a:r>
            <a:r>
              <a:rPr sz="1587" spc="-431" dirty="0">
                <a:solidFill>
                  <a:srgbClr val="007AC1"/>
                </a:solidFill>
                <a:latin typeface="Arial MT"/>
                <a:cs typeface="Arial MT"/>
              </a:rPr>
              <a:t> </a:t>
            </a:r>
            <a:r>
              <a:rPr sz="1587" spc="-5" dirty="0">
                <a:solidFill>
                  <a:srgbClr val="007AC1"/>
                </a:solidFill>
                <a:latin typeface="Microsoft Sans Serif"/>
                <a:cs typeface="Microsoft Sans Serif"/>
              </a:rPr>
              <a:t>responsables</a:t>
            </a:r>
            <a:r>
              <a:rPr sz="1587" spc="18" dirty="0">
                <a:solidFill>
                  <a:srgbClr val="007AC1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007AC1"/>
                </a:solidFill>
                <a:latin typeface="Microsoft Sans Serif"/>
                <a:cs typeface="Microsoft Sans Serif"/>
              </a:rPr>
              <a:t>de</a:t>
            </a:r>
            <a:r>
              <a:rPr sz="1587" spc="18" dirty="0">
                <a:solidFill>
                  <a:srgbClr val="007AC1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007AC1"/>
                </a:solidFill>
                <a:latin typeface="Microsoft Sans Serif"/>
                <a:cs typeface="Microsoft Sans Serif"/>
              </a:rPr>
              <a:t>compétitions</a:t>
            </a:r>
            <a:r>
              <a:rPr sz="1587" spc="18" dirty="0">
                <a:solidFill>
                  <a:srgbClr val="007AC1"/>
                </a:solidFill>
                <a:latin typeface="Microsoft Sans Serif"/>
                <a:cs typeface="Microsoft Sans Serif"/>
              </a:rPr>
              <a:t> </a:t>
            </a:r>
            <a:r>
              <a:rPr sz="1587" spc="-5" dirty="0">
                <a:solidFill>
                  <a:srgbClr val="007AC1"/>
                </a:solidFill>
                <a:latin typeface="Microsoft Sans Serif"/>
                <a:cs typeface="Microsoft Sans Serif"/>
              </a:rPr>
              <a:t>et</a:t>
            </a:r>
            <a:r>
              <a:rPr sz="1587" spc="18" dirty="0">
                <a:solidFill>
                  <a:srgbClr val="007AC1"/>
                </a:solidFill>
                <a:latin typeface="Microsoft Sans Serif"/>
                <a:cs typeface="Microsoft Sans Serif"/>
              </a:rPr>
              <a:t> </a:t>
            </a:r>
            <a:r>
              <a:rPr sz="1587" spc="-9" dirty="0">
                <a:solidFill>
                  <a:srgbClr val="007AC1"/>
                </a:solidFill>
                <a:latin typeface="Microsoft Sans Serif"/>
                <a:cs typeface="Microsoft Sans Serif"/>
              </a:rPr>
              <a:t>d’arbitrage.</a:t>
            </a:r>
            <a:endParaRPr sz="1587">
              <a:latin typeface="Microsoft Sans Serif"/>
              <a:cs typeface="Microsoft Sans Serif"/>
            </a:endParaRPr>
          </a:p>
          <a:p>
            <a:pPr marL="680617"/>
            <a:r>
              <a:rPr sz="1587" dirty="0">
                <a:solidFill>
                  <a:srgbClr val="007AC1"/>
                </a:solidFill>
                <a:latin typeface="Arial MT"/>
                <a:cs typeface="Arial MT"/>
              </a:rPr>
              <a:t>Précision</a:t>
            </a:r>
            <a:r>
              <a:rPr sz="1587" spc="-5" dirty="0">
                <a:solidFill>
                  <a:srgbClr val="007AC1"/>
                </a:solidFill>
                <a:latin typeface="Arial MT"/>
                <a:cs typeface="Arial MT"/>
              </a:rPr>
              <a:t> </a:t>
            </a:r>
            <a:r>
              <a:rPr sz="1587" dirty="0">
                <a:solidFill>
                  <a:srgbClr val="007AC1"/>
                </a:solidFill>
                <a:latin typeface="Arial MT"/>
                <a:cs typeface="Arial MT"/>
              </a:rPr>
              <a:t>faite</a:t>
            </a:r>
            <a:r>
              <a:rPr sz="1587" spc="-5" dirty="0">
                <a:solidFill>
                  <a:srgbClr val="007AC1"/>
                </a:solidFill>
                <a:latin typeface="Arial MT"/>
                <a:cs typeface="Arial MT"/>
              </a:rPr>
              <a:t> que</a:t>
            </a:r>
            <a:r>
              <a:rPr sz="1587" spc="-9" dirty="0">
                <a:solidFill>
                  <a:srgbClr val="007AC1"/>
                </a:solidFill>
                <a:latin typeface="Arial MT"/>
                <a:cs typeface="Arial MT"/>
              </a:rPr>
              <a:t> </a:t>
            </a:r>
            <a:r>
              <a:rPr sz="1587" spc="-5" dirty="0">
                <a:solidFill>
                  <a:srgbClr val="007AC1"/>
                </a:solidFill>
                <a:latin typeface="Arial MT"/>
                <a:cs typeface="Arial MT"/>
              </a:rPr>
              <a:t>pour</a:t>
            </a:r>
            <a:r>
              <a:rPr sz="1587" spc="-9" dirty="0">
                <a:solidFill>
                  <a:srgbClr val="007AC1"/>
                </a:solidFill>
                <a:latin typeface="Arial MT"/>
                <a:cs typeface="Arial MT"/>
              </a:rPr>
              <a:t> </a:t>
            </a:r>
            <a:r>
              <a:rPr sz="1587" spc="-5" dirty="0">
                <a:solidFill>
                  <a:srgbClr val="007AC1"/>
                </a:solidFill>
                <a:latin typeface="Arial MT"/>
                <a:cs typeface="Arial MT"/>
              </a:rPr>
              <a:t>les</a:t>
            </a:r>
            <a:r>
              <a:rPr sz="1587" spc="-9" dirty="0">
                <a:solidFill>
                  <a:srgbClr val="007AC1"/>
                </a:solidFill>
                <a:latin typeface="Arial MT"/>
                <a:cs typeface="Arial MT"/>
              </a:rPr>
              <a:t> </a:t>
            </a:r>
            <a:r>
              <a:rPr sz="1587" spc="-5" dirty="0">
                <a:solidFill>
                  <a:srgbClr val="007AC1"/>
                </a:solidFill>
                <a:latin typeface="Arial MT"/>
                <a:cs typeface="Arial MT"/>
              </a:rPr>
              <a:t>jeunes</a:t>
            </a:r>
            <a:r>
              <a:rPr sz="1587" spc="-9" dirty="0">
                <a:solidFill>
                  <a:srgbClr val="007AC1"/>
                </a:solidFill>
                <a:latin typeface="Arial MT"/>
                <a:cs typeface="Arial MT"/>
              </a:rPr>
              <a:t> </a:t>
            </a:r>
            <a:r>
              <a:rPr sz="1587" spc="-5" dirty="0">
                <a:solidFill>
                  <a:srgbClr val="007AC1"/>
                </a:solidFill>
                <a:latin typeface="Arial MT"/>
                <a:cs typeface="Arial MT"/>
              </a:rPr>
              <a:t>arbitres,</a:t>
            </a:r>
            <a:r>
              <a:rPr sz="1587" spc="-9" dirty="0">
                <a:solidFill>
                  <a:srgbClr val="007AC1"/>
                </a:solidFill>
                <a:latin typeface="Arial MT"/>
                <a:cs typeface="Arial MT"/>
              </a:rPr>
              <a:t> </a:t>
            </a:r>
            <a:r>
              <a:rPr sz="1587" spc="-5" dirty="0">
                <a:solidFill>
                  <a:srgbClr val="007AC1"/>
                </a:solidFill>
                <a:latin typeface="Arial MT"/>
                <a:cs typeface="Arial MT"/>
              </a:rPr>
              <a:t>la</a:t>
            </a:r>
            <a:r>
              <a:rPr sz="1587" spc="-9" dirty="0">
                <a:solidFill>
                  <a:srgbClr val="007AC1"/>
                </a:solidFill>
                <a:latin typeface="Arial MT"/>
                <a:cs typeface="Arial MT"/>
              </a:rPr>
              <a:t> </a:t>
            </a:r>
            <a:r>
              <a:rPr sz="1587" spc="-5" dirty="0">
                <a:solidFill>
                  <a:srgbClr val="007AC1"/>
                </a:solidFill>
                <a:latin typeface="Arial MT"/>
                <a:cs typeface="Arial MT"/>
              </a:rPr>
              <a:t>procédure</a:t>
            </a:r>
            <a:r>
              <a:rPr sz="1587" spc="-9" dirty="0">
                <a:solidFill>
                  <a:srgbClr val="007AC1"/>
                </a:solidFill>
                <a:latin typeface="Arial MT"/>
                <a:cs typeface="Arial MT"/>
              </a:rPr>
              <a:t> </a:t>
            </a:r>
            <a:r>
              <a:rPr sz="1587" dirty="0">
                <a:solidFill>
                  <a:srgbClr val="007AC1"/>
                </a:solidFill>
                <a:latin typeface="Arial MT"/>
                <a:cs typeface="Arial MT"/>
              </a:rPr>
              <a:t>sera</a:t>
            </a:r>
            <a:r>
              <a:rPr sz="1587" spc="-5" dirty="0">
                <a:solidFill>
                  <a:srgbClr val="007AC1"/>
                </a:solidFill>
                <a:latin typeface="Arial MT"/>
                <a:cs typeface="Arial MT"/>
              </a:rPr>
              <a:t> la </a:t>
            </a:r>
            <a:r>
              <a:rPr sz="1587" dirty="0">
                <a:solidFill>
                  <a:srgbClr val="007AC1"/>
                </a:solidFill>
                <a:latin typeface="Arial MT"/>
                <a:cs typeface="Arial MT"/>
              </a:rPr>
              <a:t>suivante</a:t>
            </a:r>
            <a:r>
              <a:rPr sz="1587" spc="-5" dirty="0">
                <a:solidFill>
                  <a:srgbClr val="007AC1"/>
                </a:solidFill>
                <a:latin typeface="Arial MT"/>
                <a:cs typeface="Arial MT"/>
              </a:rPr>
              <a:t> </a:t>
            </a:r>
            <a:r>
              <a:rPr sz="1587" dirty="0">
                <a:solidFill>
                  <a:srgbClr val="007AC1"/>
                </a:solidFill>
                <a:latin typeface="Arial MT"/>
                <a:cs typeface="Arial MT"/>
              </a:rPr>
              <a:t>:</a:t>
            </a:r>
            <a:endParaRPr sz="1587">
              <a:latin typeface="Arial MT"/>
              <a:cs typeface="Arial MT"/>
            </a:endParaRPr>
          </a:p>
          <a:p>
            <a:pPr marL="27639" marR="301729">
              <a:spcBef>
                <a:spcPts val="512"/>
              </a:spcBef>
            </a:pPr>
            <a:r>
              <a:rPr sz="1587" i="1" dirty="0">
                <a:solidFill>
                  <a:srgbClr val="414042"/>
                </a:solidFill>
                <a:latin typeface="Arial"/>
                <a:cs typeface="Arial"/>
              </a:rPr>
              <a:t>« En cas </a:t>
            </a:r>
            <a:r>
              <a:rPr sz="1587" i="1" spc="-5" dirty="0">
                <a:solidFill>
                  <a:srgbClr val="414042"/>
                </a:solidFill>
                <a:latin typeface="Arial"/>
                <a:cs typeface="Arial"/>
              </a:rPr>
              <a:t>de problème avec un </a:t>
            </a:r>
            <a:r>
              <a:rPr sz="1587" i="1" dirty="0">
                <a:solidFill>
                  <a:srgbClr val="414042"/>
                </a:solidFill>
                <a:latin typeface="Arial"/>
                <a:cs typeface="Arial"/>
              </a:rPr>
              <a:t>coach </a:t>
            </a:r>
            <a:r>
              <a:rPr sz="1587" i="1" spc="-5" dirty="0">
                <a:solidFill>
                  <a:srgbClr val="414042"/>
                </a:solidFill>
                <a:latin typeface="Arial"/>
                <a:cs typeface="Arial"/>
              </a:rPr>
              <a:t>au </a:t>
            </a:r>
            <a:r>
              <a:rPr sz="1587" i="1" dirty="0">
                <a:solidFill>
                  <a:srgbClr val="414042"/>
                </a:solidFill>
                <a:latin typeface="Arial"/>
                <a:cs typeface="Arial"/>
              </a:rPr>
              <a:t>cours </a:t>
            </a:r>
            <a:r>
              <a:rPr sz="1587" i="1" spc="-5" dirty="0">
                <a:solidFill>
                  <a:srgbClr val="414042"/>
                </a:solidFill>
                <a:latin typeface="Arial"/>
                <a:cs typeface="Arial"/>
              </a:rPr>
              <a:t>d’un </a:t>
            </a:r>
            <a:r>
              <a:rPr sz="1587" i="1" dirty="0">
                <a:solidFill>
                  <a:srgbClr val="414042"/>
                </a:solidFill>
                <a:latin typeface="Arial"/>
                <a:cs typeface="Arial"/>
              </a:rPr>
              <a:t>combat </a:t>
            </a:r>
            <a:r>
              <a:rPr sz="1587" i="1" spc="-5" dirty="0">
                <a:solidFill>
                  <a:srgbClr val="414042"/>
                </a:solidFill>
                <a:latin typeface="Arial"/>
                <a:cs typeface="Arial"/>
              </a:rPr>
              <a:t>arbitré par un jeune </a:t>
            </a:r>
            <a:r>
              <a:rPr sz="1587" i="1" spc="-431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587" i="1" spc="-5" dirty="0">
                <a:solidFill>
                  <a:srgbClr val="414042"/>
                </a:solidFill>
                <a:latin typeface="Arial"/>
                <a:cs typeface="Arial"/>
              </a:rPr>
              <a:t>arbitre, </a:t>
            </a:r>
            <a:r>
              <a:rPr sz="1587" i="1" dirty="0">
                <a:solidFill>
                  <a:srgbClr val="414042"/>
                </a:solidFill>
                <a:latin typeface="Arial"/>
                <a:cs typeface="Arial"/>
              </a:rPr>
              <a:t>celui-ci s’adressera à </a:t>
            </a:r>
            <a:r>
              <a:rPr sz="1587" i="1" spc="-5" dirty="0">
                <a:solidFill>
                  <a:srgbClr val="414042"/>
                </a:solidFill>
                <a:latin typeface="Arial"/>
                <a:cs typeface="Arial"/>
              </a:rPr>
              <a:t>l’arbitre </a:t>
            </a:r>
            <a:r>
              <a:rPr sz="1587" i="1" dirty="0">
                <a:solidFill>
                  <a:srgbClr val="414042"/>
                </a:solidFill>
                <a:latin typeface="Arial"/>
                <a:cs typeface="Arial"/>
              </a:rPr>
              <a:t>référent </a:t>
            </a:r>
            <a:r>
              <a:rPr sz="1587" i="1" spc="-5" dirty="0">
                <a:solidFill>
                  <a:srgbClr val="414042"/>
                </a:solidFill>
                <a:latin typeface="Arial"/>
                <a:cs typeface="Arial"/>
              </a:rPr>
              <a:t>de </a:t>
            </a:r>
            <a:r>
              <a:rPr sz="1587" i="1" dirty="0">
                <a:solidFill>
                  <a:srgbClr val="414042"/>
                </a:solidFill>
                <a:latin typeface="Arial"/>
                <a:cs typeface="Arial"/>
              </a:rPr>
              <a:t>sa table </a:t>
            </a:r>
            <a:r>
              <a:rPr sz="1587" i="1" spc="-5" dirty="0">
                <a:solidFill>
                  <a:srgbClr val="414042"/>
                </a:solidFill>
                <a:latin typeface="Arial"/>
                <a:cs typeface="Arial"/>
              </a:rPr>
              <a:t>avant application des </a:t>
            </a:r>
            <a:r>
              <a:rPr sz="1587" i="1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587" i="1" spc="-5" dirty="0">
                <a:solidFill>
                  <a:srgbClr val="414042"/>
                </a:solidFill>
                <a:latin typeface="Arial"/>
                <a:cs typeface="Arial"/>
              </a:rPr>
              <a:t>avertissements</a:t>
            </a:r>
            <a:r>
              <a:rPr sz="1587" i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587" i="1" dirty="0">
                <a:solidFill>
                  <a:srgbClr val="414042"/>
                </a:solidFill>
                <a:latin typeface="Arial"/>
                <a:cs typeface="Arial"/>
              </a:rPr>
              <a:t>verbaux </a:t>
            </a:r>
            <a:r>
              <a:rPr sz="1587" i="1" spc="-5" dirty="0">
                <a:solidFill>
                  <a:srgbClr val="414042"/>
                </a:solidFill>
                <a:latin typeface="Arial"/>
                <a:cs typeface="Arial"/>
              </a:rPr>
              <a:t>ou</a:t>
            </a:r>
            <a:r>
              <a:rPr sz="1587" i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587" i="1" dirty="0">
                <a:solidFill>
                  <a:srgbClr val="414042"/>
                </a:solidFill>
                <a:latin typeface="Arial"/>
                <a:cs typeface="Arial"/>
              </a:rPr>
              <a:t>cartons </a:t>
            </a:r>
            <a:r>
              <a:rPr sz="1587" i="1" spc="-5" dirty="0">
                <a:solidFill>
                  <a:srgbClr val="414042"/>
                </a:solidFill>
                <a:latin typeface="Arial"/>
                <a:cs typeface="Arial"/>
              </a:rPr>
              <a:t>jaune/rouge».</a:t>
            </a:r>
            <a:endParaRPr sz="1587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956321" y="296708"/>
            <a:ext cx="1202309" cy="526874"/>
            <a:chOff x="8500998" y="327202"/>
            <a:chExt cx="1325880" cy="581025"/>
          </a:xfrm>
        </p:grpSpPr>
        <p:sp>
          <p:nvSpPr>
            <p:cNvPr id="5" name="object 5"/>
            <p:cNvSpPr/>
            <p:nvPr/>
          </p:nvSpPr>
          <p:spPr>
            <a:xfrm>
              <a:off x="8500998" y="327202"/>
              <a:ext cx="1325880" cy="581025"/>
            </a:xfrm>
            <a:custGeom>
              <a:avLst/>
              <a:gdLst/>
              <a:ahLst/>
              <a:cxnLst/>
              <a:rect l="l" t="t" r="r" b="b"/>
              <a:pathLst>
                <a:path w="1325879" h="581025">
                  <a:moveTo>
                    <a:pt x="1325879" y="0"/>
                  </a:moveTo>
                  <a:lnTo>
                    <a:pt x="0" y="0"/>
                  </a:lnTo>
                  <a:lnTo>
                    <a:pt x="0" y="580644"/>
                  </a:lnTo>
                  <a:lnTo>
                    <a:pt x="1325879" y="580644"/>
                  </a:lnTo>
                  <a:lnTo>
                    <a:pt x="1325879" y="0"/>
                  </a:lnTo>
                  <a:close/>
                </a:path>
              </a:pathLst>
            </a:custGeom>
            <a:solidFill>
              <a:srgbClr val="231F20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" name="object 6"/>
            <p:cNvSpPr/>
            <p:nvPr/>
          </p:nvSpPr>
          <p:spPr>
            <a:xfrm>
              <a:off x="8544476" y="370680"/>
              <a:ext cx="354965" cy="444500"/>
            </a:xfrm>
            <a:custGeom>
              <a:avLst/>
              <a:gdLst/>
              <a:ahLst/>
              <a:cxnLst/>
              <a:rect l="l" t="t" r="r" b="b"/>
              <a:pathLst>
                <a:path w="354965" h="444500">
                  <a:moveTo>
                    <a:pt x="100812" y="0"/>
                  </a:moveTo>
                  <a:lnTo>
                    <a:pt x="57403" y="19813"/>
                  </a:lnTo>
                  <a:lnTo>
                    <a:pt x="0" y="360565"/>
                  </a:lnTo>
                  <a:lnTo>
                    <a:pt x="719" y="377693"/>
                  </a:lnTo>
                  <a:lnTo>
                    <a:pt x="7708" y="392695"/>
                  </a:lnTo>
                  <a:lnTo>
                    <a:pt x="19813" y="403980"/>
                  </a:lnTo>
                  <a:lnTo>
                    <a:pt x="35877" y="409956"/>
                  </a:lnTo>
                  <a:lnTo>
                    <a:pt x="253974" y="444500"/>
                  </a:lnTo>
                  <a:lnTo>
                    <a:pt x="271101" y="443780"/>
                  </a:lnTo>
                  <a:lnTo>
                    <a:pt x="286104" y="436791"/>
                  </a:lnTo>
                  <a:lnTo>
                    <a:pt x="297388" y="424686"/>
                  </a:lnTo>
                  <a:lnTo>
                    <a:pt x="303364" y="408622"/>
                  </a:lnTo>
                  <a:lnTo>
                    <a:pt x="354787" y="83934"/>
                  </a:lnTo>
                  <a:lnTo>
                    <a:pt x="354067" y="66808"/>
                  </a:lnTo>
                  <a:lnTo>
                    <a:pt x="347078" y="51809"/>
                  </a:lnTo>
                  <a:lnTo>
                    <a:pt x="334974" y="40525"/>
                  </a:lnTo>
                  <a:lnTo>
                    <a:pt x="318909" y="34544"/>
                  </a:lnTo>
                  <a:lnTo>
                    <a:pt x="1008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" name="object 7"/>
            <p:cNvSpPr/>
            <p:nvPr/>
          </p:nvSpPr>
          <p:spPr>
            <a:xfrm>
              <a:off x="8599096" y="371330"/>
              <a:ext cx="29845" cy="24765"/>
            </a:xfrm>
            <a:custGeom>
              <a:avLst/>
              <a:gdLst/>
              <a:ahLst/>
              <a:cxnLst/>
              <a:rect l="l" t="t" r="r" b="b"/>
              <a:pathLst>
                <a:path w="29845" h="24764">
                  <a:moveTo>
                    <a:pt x="29362" y="0"/>
                  </a:moveTo>
                  <a:lnTo>
                    <a:pt x="20090" y="3396"/>
                  </a:lnTo>
                  <a:lnTo>
                    <a:pt x="11885" y="8758"/>
                  </a:lnTo>
                  <a:lnTo>
                    <a:pt x="5079" y="15846"/>
                  </a:lnTo>
                  <a:lnTo>
                    <a:pt x="0" y="24422"/>
                  </a:lnTo>
                </a:path>
              </a:pathLst>
            </a:custGeom>
            <a:ln w="3175">
              <a:solidFill>
                <a:srgbClr val="3A4576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" name="object 8"/>
            <p:cNvSpPr/>
            <p:nvPr/>
          </p:nvSpPr>
          <p:spPr>
            <a:xfrm>
              <a:off x="8546081" y="421782"/>
              <a:ext cx="47625" cy="299720"/>
            </a:xfrm>
            <a:custGeom>
              <a:avLst/>
              <a:gdLst/>
              <a:ahLst/>
              <a:cxnLst/>
              <a:rect l="l" t="t" r="r" b="b"/>
              <a:pathLst>
                <a:path w="47625" h="299720">
                  <a:moveTo>
                    <a:pt x="47409" y="0"/>
                  </a:moveTo>
                  <a:lnTo>
                    <a:pt x="0" y="299326"/>
                  </a:lnTo>
                </a:path>
              </a:pathLst>
            </a:custGeom>
            <a:ln w="3175">
              <a:solidFill>
                <a:srgbClr val="3A4576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" name="object 9"/>
            <p:cNvSpPr/>
            <p:nvPr/>
          </p:nvSpPr>
          <p:spPr>
            <a:xfrm>
              <a:off x="8545125" y="748080"/>
              <a:ext cx="24765" cy="29845"/>
            </a:xfrm>
            <a:custGeom>
              <a:avLst/>
              <a:gdLst/>
              <a:ahLst/>
              <a:cxnLst/>
              <a:rect l="l" t="t" r="r" b="b"/>
              <a:pathLst>
                <a:path w="24765" h="29845">
                  <a:moveTo>
                    <a:pt x="0" y="0"/>
                  </a:moveTo>
                  <a:lnTo>
                    <a:pt x="3396" y="9272"/>
                  </a:lnTo>
                  <a:lnTo>
                    <a:pt x="8758" y="17476"/>
                  </a:lnTo>
                  <a:lnTo>
                    <a:pt x="15846" y="24283"/>
                  </a:lnTo>
                  <a:lnTo>
                    <a:pt x="24422" y="29362"/>
                  </a:lnTo>
                </a:path>
              </a:pathLst>
            </a:custGeom>
            <a:ln w="3175">
              <a:solidFill>
                <a:srgbClr val="3A4576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" name="object 10"/>
            <p:cNvSpPr/>
            <p:nvPr/>
          </p:nvSpPr>
          <p:spPr>
            <a:xfrm>
              <a:off x="8595229" y="782993"/>
              <a:ext cx="193675" cy="31115"/>
            </a:xfrm>
            <a:custGeom>
              <a:avLst/>
              <a:gdLst/>
              <a:ahLst/>
              <a:cxnLst/>
              <a:rect l="l" t="t" r="r" b="b"/>
              <a:pathLst>
                <a:path w="193675" h="31115">
                  <a:moveTo>
                    <a:pt x="0" y="0"/>
                  </a:moveTo>
                  <a:lnTo>
                    <a:pt x="193319" y="30619"/>
                  </a:lnTo>
                </a:path>
              </a:pathLst>
            </a:custGeom>
            <a:ln w="3175">
              <a:solidFill>
                <a:srgbClr val="3A4576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" name="object 11"/>
            <p:cNvSpPr/>
            <p:nvPr/>
          </p:nvSpPr>
          <p:spPr>
            <a:xfrm>
              <a:off x="8815287" y="790110"/>
              <a:ext cx="29845" cy="24765"/>
            </a:xfrm>
            <a:custGeom>
              <a:avLst/>
              <a:gdLst/>
              <a:ahLst/>
              <a:cxnLst/>
              <a:rect l="l" t="t" r="r" b="b"/>
              <a:pathLst>
                <a:path w="29845" h="24765">
                  <a:moveTo>
                    <a:pt x="0" y="24422"/>
                  </a:moveTo>
                  <a:lnTo>
                    <a:pt x="9272" y="21025"/>
                  </a:lnTo>
                  <a:lnTo>
                    <a:pt x="17476" y="15663"/>
                  </a:lnTo>
                  <a:lnTo>
                    <a:pt x="24283" y="8575"/>
                  </a:lnTo>
                  <a:lnTo>
                    <a:pt x="29362" y="0"/>
                  </a:lnTo>
                </a:path>
              </a:pathLst>
            </a:custGeom>
            <a:ln w="3175">
              <a:solidFill>
                <a:srgbClr val="3A4576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2" name="object 12"/>
            <p:cNvSpPr/>
            <p:nvPr/>
          </p:nvSpPr>
          <p:spPr>
            <a:xfrm>
              <a:off x="8850255" y="464752"/>
              <a:ext cx="47625" cy="299720"/>
            </a:xfrm>
            <a:custGeom>
              <a:avLst/>
              <a:gdLst/>
              <a:ahLst/>
              <a:cxnLst/>
              <a:rect l="l" t="t" r="r" b="b"/>
              <a:pathLst>
                <a:path w="47625" h="299720">
                  <a:moveTo>
                    <a:pt x="0" y="299326"/>
                  </a:moveTo>
                  <a:lnTo>
                    <a:pt x="47409" y="0"/>
                  </a:lnTo>
                </a:path>
              </a:pathLst>
            </a:custGeom>
            <a:ln w="3175">
              <a:solidFill>
                <a:srgbClr val="3A4576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" name="object 13"/>
            <p:cNvSpPr/>
            <p:nvPr/>
          </p:nvSpPr>
          <p:spPr>
            <a:xfrm>
              <a:off x="8874197" y="408418"/>
              <a:ext cx="24765" cy="29845"/>
            </a:xfrm>
            <a:custGeom>
              <a:avLst/>
              <a:gdLst/>
              <a:ahLst/>
              <a:cxnLst/>
              <a:rect l="l" t="t" r="r" b="b"/>
              <a:pathLst>
                <a:path w="24765" h="29845">
                  <a:moveTo>
                    <a:pt x="24422" y="29362"/>
                  </a:moveTo>
                  <a:lnTo>
                    <a:pt x="21025" y="20090"/>
                  </a:lnTo>
                  <a:lnTo>
                    <a:pt x="15663" y="11885"/>
                  </a:lnTo>
                  <a:lnTo>
                    <a:pt x="8575" y="5079"/>
                  </a:lnTo>
                  <a:lnTo>
                    <a:pt x="0" y="0"/>
                  </a:lnTo>
                </a:path>
              </a:pathLst>
            </a:custGeom>
            <a:ln w="3175">
              <a:solidFill>
                <a:srgbClr val="3A4576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" name="object 14"/>
            <p:cNvSpPr/>
            <p:nvPr/>
          </p:nvSpPr>
          <p:spPr>
            <a:xfrm>
              <a:off x="8655197" y="372248"/>
              <a:ext cx="193675" cy="31115"/>
            </a:xfrm>
            <a:custGeom>
              <a:avLst/>
              <a:gdLst/>
              <a:ahLst/>
              <a:cxnLst/>
              <a:rect l="l" t="t" r="r" b="b"/>
              <a:pathLst>
                <a:path w="193675" h="31114">
                  <a:moveTo>
                    <a:pt x="193319" y="30619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3A4576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" name="object 15"/>
            <p:cNvSpPr/>
            <p:nvPr/>
          </p:nvSpPr>
          <p:spPr>
            <a:xfrm>
              <a:off x="8543955" y="370155"/>
              <a:ext cx="356235" cy="445770"/>
            </a:xfrm>
            <a:custGeom>
              <a:avLst/>
              <a:gdLst/>
              <a:ahLst/>
              <a:cxnLst/>
              <a:rect l="l" t="t" r="r" b="b"/>
              <a:pathLst>
                <a:path w="356234" h="445769">
                  <a:moveTo>
                    <a:pt x="53187" y="30899"/>
                  </a:moveTo>
                  <a:lnTo>
                    <a:pt x="52666" y="32677"/>
                  </a:lnTo>
                  <a:lnTo>
                    <a:pt x="52247" y="34518"/>
                  </a:lnTo>
                  <a:lnTo>
                    <a:pt x="51942" y="36410"/>
                  </a:lnTo>
                  <a:lnTo>
                    <a:pt x="51142" y="41478"/>
                  </a:lnTo>
                </a:path>
                <a:path w="356234" h="445769">
                  <a:moveTo>
                    <a:pt x="1320" y="356019"/>
                  </a:moveTo>
                  <a:lnTo>
                    <a:pt x="520" y="361099"/>
                  </a:lnTo>
                  <a:lnTo>
                    <a:pt x="215" y="362978"/>
                  </a:lnTo>
                  <a:lnTo>
                    <a:pt x="50" y="364858"/>
                  </a:lnTo>
                  <a:lnTo>
                    <a:pt x="0" y="366712"/>
                  </a:lnTo>
                </a:path>
                <a:path w="356234" h="445769">
                  <a:moveTo>
                    <a:pt x="30899" y="409244"/>
                  </a:moveTo>
                  <a:lnTo>
                    <a:pt x="32677" y="409765"/>
                  </a:lnTo>
                  <a:lnTo>
                    <a:pt x="34518" y="410184"/>
                  </a:lnTo>
                  <a:lnTo>
                    <a:pt x="36398" y="410476"/>
                  </a:lnTo>
                  <a:lnTo>
                    <a:pt x="41363" y="411264"/>
                  </a:lnTo>
                </a:path>
                <a:path w="356234" h="445769">
                  <a:moveTo>
                    <a:pt x="249542" y="444245"/>
                  </a:moveTo>
                  <a:lnTo>
                    <a:pt x="254495" y="445020"/>
                  </a:lnTo>
                  <a:lnTo>
                    <a:pt x="256387" y="445325"/>
                  </a:lnTo>
                  <a:lnTo>
                    <a:pt x="258267" y="445503"/>
                  </a:lnTo>
                  <a:lnTo>
                    <a:pt x="260121" y="445541"/>
                  </a:lnTo>
                </a:path>
                <a:path w="356234" h="445769">
                  <a:moveTo>
                    <a:pt x="302653" y="414654"/>
                  </a:moveTo>
                  <a:lnTo>
                    <a:pt x="303174" y="412864"/>
                  </a:lnTo>
                  <a:lnTo>
                    <a:pt x="303593" y="411035"/>
                  </a:lnTo>
                  <a:lnTo>
                    <a:pt x="303885" y="409143"/>
                  </a:lnTo>
                  <a:lnTo>
                    <a:pt x="304698" y="404075"/>
                  </a:lnTo>
                </a:path>
                <a:path w="356234" h="445769">
                  <a:moveTo>
                    <a:pt x="354507" y="89534"/>
                  </a:moveTo>
                  <a:lnTo>
                    <a:pt x="355320" y="84454"/>
                  </a:lnTo>
                  <a:lnTo>
                    <a:pt x="355612" y="82575"/>
                  </a:lnTo>
                  <a:lnTo>
                    <a:pt x="355790" y="80695"/>
                  </a:lnTo>
                  <a:lnTo>
                    <a:pt x="355841" y="78828"/>
                  </a:lnTo>
                </a:path>
                <a:path w="356234" h="445769">
                  <a:moveTo>
                    <a:pt x="324942" y="36309"/>
                  </a:moveTo>
                  <a:lnTo>
                    <a:pt x="323151" y="35788"/>
                  </a:lnTo>
                  <a:lnTo>
                    <a:pt x="321322" y="35369"/>
                  </a:lnTo>
                  <a:lnTo>
                    <a:pt x="319430" y="35064"/>
                  </a:lnTo>
                  <a:lnTo>
                    <a:pt x="314477" y="34277"/>
                  </a:lnTo>
                </a:path>
                <a:path w="356234" h="445769">
                  <a:moveTo>
                    <a:pt x="106286" y="1308"/>
                  </a:moveTo>
                  <a:lnTo>
                    <a:pt x="101333" y="520"/>
                  </a:lnTo>
                  <a:lnTo>
                    <a:pt x="99453" y="228"/>
                  </a:lnTo>
                  <a:lnTo>
                    <a:pt x="97574" y="50"/>
                  </a:lnTo>
                  <a:lnTo>
                    <a:pt x="95707" y="0"/>
                  </a:lnTo>
                </a:path>
              </a:pathLst>
            </a:custGeom>
            <a:ln w="3175">
              <a:solidFill>
                <a:srgbClr val="3A4576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28443" y="500461"/>
              <a:ext cx="182384" cy="182384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 rot="540000">
            <a:off x="9072920" y="458762"/>
            <a:ext cx="154239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2"/>
              </a:lnSpc>
            </a:pPr>
            <a:r>
              <a:rPr sz="1134" b="1" spc="-354" dirty="0">
                <a:solidFill>
                  <a:srgbClr val="3A4576"/>
                </a:solidFill>
                <a:latin typeface="Tahoma"/>
                <a:cs typeface="Tahoma"/>
              </a:rPr>
              <a:t>1</a:t>
            </a:r>
            <a:endParaRPr sz="1134">
              <a:latin typeface="Tahoma"/>
              <a:cs typeface="Tahom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9380517" y="334694"/>
            <a:ext cx="324762" cy="405952"/>
            <a:chOff x="8968793" y="369092"/>
            <a:chExt cx="358140" cy="447675"/>
          </a:xfrm>
        </p:grpSpPr>
        <p:sp>
          <p:nvSpPr>
            <p:cNvPr id="19" name="object 19"/>
            <p:cNvSpPr/>
            <p:nvPr/>
          </p:nvSpPr>
          <p:spPr>
            <a:xfrm>
              <a:off x="8970381" y="370679"/>
              <a:ext cx="354965" cy="444500"/>
            </a:xfrm>
            <a:custGeom>
              <a:avLst/>
              <a:gdLst/>
              <a:ahLst/>
              <a:cxnLst/>
              <a:rect l="l" t="t" r="r" b="b"/>
              <a:pathLst>
                <a:path w="354965" h="444500">
                  <a:moveTo>
                    <a:pt x="100812" y="0"/>
                  </a:moveTo>
                  <a:lnTo>
                    <a:pt x="57403" y="19813"/>
                  </a:lnTo>
                  <a:lnTo>
                    <a:pt x="0" y="360565"/>
                  </a:lnTo>
                  <a:lnTo>
                    <a:pt x="719" y="377693"/>
                  </a:lnTo>
                  <a:lnTo>
                    <a:pt x="7708" y="392695"/>
                  </a:lnTo>
                  <a:lnTo>
                    <a:pt x="19813" y="403980"/>
                  </a:lnTo>
                  <a:lnTo>
                    <a:pt x="35877" y="409956"/>
                  </a:lnTo>
                  <a:lnTo>
                    <a:pt x="253974" y="444500"/>
                  </a:lnTo>
                  <a:lnTo>
                    <a:pt x="271101" y="443780"/>
                  </a:lnTo>
                  <a:lnTo>
                    <a:pt x="286104" y="436791"/>
                  </a:lnTo>
                  <a:lnTo>
                    <a:pt x="297388" y="424686"/>
                  </a:lnTo>
                  <a:lnTo>
                    <a:pt x="303364" y="408622"/>
                  </a:lnTo>
                  <a:lnTo>
                    <a:pt x="354787" y="83934"/>
                  </a:lnTo>
                  <a:lnTo>
                    <a:pt x="354067" y="66808"/>
                  </a:lnTo>
                  <a:lnTo>
                    <a:pt x="347078" y="51809"/>
                  </a:lnTo>
                  <a:lnTo>
                    <a:pt x="334974" y="40525"/>
                  </a:lnTo>
                  <a:lnTo>
                    <a:pt x="318909" y="34544"/>
                  </a:lnTo>
                  <a:lnTo>
                    <a:pt x="100812" y="0"/>
                  </a:lnTo>
                  <a:close/>
                </a:path>
              </a:pathLst>
            </a:custGeom>
            <a:solidFill>
              <a:srgbClr val="FFF20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0" name="object 20"/>
            <p:cNvSpPr/>
            <p:nvPr/>
          </p:nvSpPr>
          <p:spPr>
            <a:xfrm>
              <a:off x="8970381" y="370679"/>
              <a:ext cx="354965" cy="444500"/>
            </a:xfrm>
            <a:custGeom>
              <a:avLst/>
              <a:gdLst/>
              <a:ahLst/>
              <a:cxnLst/>
              <a:rect l="l" t="t" r="r" b="b"/>
              <a:pathLst>
                <a:path w="354965" h="444500">
                  <a:moveTo>
                    <a:pt x="100812" y="0"/>
                  </a:moveTo>
                  <a:lnTo>
                    <a:pt x="57403" y="19813"/>
                  </a:lnTo>
                  <a:lnTo>
                    <a:pt x="0" y="360565"/>
                  </a:lnTo>
                  <a:lnTo>
                    <a:pt x="719" y="377693"/>
                  </a:lnTo>
                  <a:lnTo>
                    <a:pt x="7708" y="392695"/>
                  </a:lnTo>
                  <a:lnTo>
                    <a:pt x="19813" y="403980"/>
                  </a:lnTo>
                  <a:lnTo>
                    <a:pt x="35877" y="409956"/>
                  </a:lnTo>
                  <a:lnTo>
                    <a:pt x="253974" y="444500"/>
                  </a:lnTo>
                  <a:lnTo>
                    <a:pt x="271101" y="443780"/>
                  </a:lnTo>
                  <a:lnTo>
                    <a:pt x="286104" y="436791"/>
                  </a:lnTo>
                  <a:lnTo>
                    <a:pt x="297388" y="424686"/>
                  </a:lnTo>
                  <a:lnTo>
                    <a:pt x="303364" y="408622"/>
                  </a:lnTo>
                  <a:lnTo>
                    <a:pt x="354787" y="83934"/>
                  </a:lnTo>
                  <a:lnTo>
                    <a:pt x="354067" y="66808"/>
                  </a:lnTo>
                  <a:lnTo>
                    <a:pt x="347078" y="51809"/>
                  </a:lnTo>
                  <a:lnTo>
                    <a:pt x="334974" y="40525"/>
                  </a:lnTo>
                  <a:lnTo>
                    <a:pt x="318909" y="34544"/>
                  </a:lnTo>
                  <a:lnTo>
                    <a:pt x="100812" y="0"/>
                  </a:lnTo>
                  <a:close/>
                </a:path>
              </a:pathLst>
            </a:custGeom>
            <a:ln w="3175">
              <a:solidFill>
                <a:srgbClr val="3A4576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54347" y="500461"/>
              <a:ext cx="182384" cy="182384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 rot="540000">
            <a:off x="9457341" y="460204"/>
            <a:ext cx="160838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2"/>
              </a:lnSpc>
            </a:pPr>
            <a:r>
              <a:rPr sz="1134" b="1" spc="-208" dirty="0">
                <a:solidFill>
                  <a:srgbClr val="3A4576"/>
                </a:solidFill>
                <a:latin typeface="Tahoma"/>
                <a:cs typeface="Tahoma"/>
              </a:rPr>
              <a:t>2</a:t>
            </a:r>
            <a:endParaRPr sz="1134">
              <a:latin typeface="Tahoma"/>
              <a:cs typeface="Tahoma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9750822" y="334694"/>
            <a:ext cx="324762" cy="405952"/>
            <a:chOff x="9377157" y="369092"/>
            <a:chExt cx="358140" cy="447675"/>
          </a:xfrm>
        </p:grpSpPr>
        <p:sp>
          <p:nvSpPr>
            <p:cNvPr id="24" name="object 24"/>
            <p:cNvSpPr/>
            <p:nvPr/>
          </p:nvSpPr>
          <p:spPr>
            <a:xfrm>
              <a:off x="9378745" y="370679"/>
              <a:ext cx="354965" cy="444500"/>
            </a:xfrm>
            <a:custGeom>
              <a:avLst/>
              <a:gdLst/>
              <a:ahLst/>
              <a:cxnLst/>
              <a:rect l="l" t="t" r="r" b="b"/>
              <a:pathLst>
                <a:path w="354965" h="444500">
                  <a:moveTo>
                    <a:pt x="100812" y="0"/>
                  </a:moveTo>
                  <a:lnTo>
                    <a:pt x="57403" y="19813"/>
                  </a:lnTo>
                  <a:lnTo>
                    <a:pt x="0" y="360565"/>
                  </a:lnTo>
                  <a:lnTo>
                    <a:pt x="719" y="377693"/>
                  </a:lnTo>
                  <a:lnTo>
                    <a:pt x="7708" y="392695"/>
                  </a:lnTo>
                  <a:lnTo>
                    <a:pt x="19813" y="403980"/>
                  </a:lnTo>
                  <a:lnTo>
                    <a:pt x="35877" y="409956"/>
                  </a:lnTo>
                  <a:lnTo>
                    <a:pt x="253974" y="444500"/>
                  </a:lnTo>
                  <a:lnTo>
                    <a:pt x="271101" y="443780"/>
                  </a:lnTo>
                  <a:lnTo>
                    <a:pt x="286104" y="436791"/>
                  </a:lnTo>
                  <a:lnTo>
                    <a:pt x="297388" y="424686"/>
                  </a:lnTo>
                  <a:lnTo>
                    <a:pt x="303364" y="408622"/>
                  </a:lnTo>
                  <a:lnTo>
                    <a:pt x="354787" y="83934"/>
                  </a:lnTo>
                  <a:lnTo>
                    <a:pt x="354067" y="66808"/>
                  </a:lnTo>
                  <a:lnTo>
                    <a:pt x="347078" y="51809"/>
                  </a:lnTo>
                  <a:lnTo>
                    <a:pt x="334974" y="40525"/>
                  </a:lnTo>
                  <a:lnTo>
                    <a:pt x="318909" y="34544"/>
                  </a:lnTo>
                  <a:lnTo>
                    <a:pt x="100812" y="0"/>
                  </a:lnTo>
                  <a:close/>
                </a:path>
              </a:pathLst>
            </a:custGeom>
            <a:solidFill>
              <a:srgbClr val="ED1C24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5" name="object 25"/>
            <p:cNvSpPr/>
            <p:nvPr/>
          </p:nvSpPr>
          <p:spPr>
            <a:xfrm>
              <a:off x="9378745" y="370679"/>
              <a:ext cx="354965" cy="444500"/>
            </a:xfrm>
            <a:custGeom>
              <a:avLst/>
              <a:gdLst/>
              <a:ahLst/>
              <a:cxnLst/>
              <a:rect l="l" t="t" r="r" b="b"/>
              <a:pathLst>
                <a:path w="354965" h="444500">
                  <a:moveTo>
                    <a:pt x="100812" y="0"/>
                  </a:moveTo>
                  <a:lnTo>
                    <a:pt x="57403" y="19813"/>
                  </a:lnTo>
                  <a:lnTo>
                    <a:pt x="0" y="360565"/>
                  </a:lnTo>
                  <a:lnTo>
                    <a:pt x="719" y="377693"/>
                  </a:lnTo>
                  <a:lnTo>
                    <a:pt x="7708" y="392695"/>
                  </a:lnTo>
                  <a:lnTo>
                    <a:pt x="19813" y="403980"/>
                  </a:lnTo>
                  <a:lnTo>
                    <a:pt x="35877" y="409956"/>
                  </a:lnTo>
                  <a:lnTo>
                    <a:pt x="253974" y="444500"/>
                  </a:lnTo>
                  <a:lnTo>
                    <a:pt x="271101" y="443780"/>
                  </a:lnTo>
                  <a:lnTo>
                    <a:pt x="286104" y="436791"/>
                  </a:lnTo>
                  <a:lnTo>
                    <a:pt x="297388" y="424686"/>
                  </a:lnTo>
                  <a:lnTo>
                    <a:pt x="303364" y="408622"/>
                  </a:lnTo>
                  <a:lnTo>
                    <a:pt x="354787" y="83934"/>
                  </a:lnTo>
                  <a:lnTo>
                    <a:pt x="354067" y="66808"/>
                  </a:lnTo>
                  <a:lnTo>
                    <a:pt x="347078" y="51809"/>
                  </a:lnTo>
                  <a:lnTo>
                    <a:pt x="334974" y="40525"/>
                  </a:lnTo>
                  <a:lnTo>
                    <a:pt x="318909" y="34544"/>
                  </a:lnTo>
                  <a:lnTo>
                    <a:pt x="100812" y="0"/>
                  </a:lnTo>
                  <a:close/>
                </a:path>
              </a:pathLst>
            </a:custGeom>
            <a:ln w="3175">
              <a:solidFill>
                <a:srgbClr val="3A4576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62712" y="500461"/>
              <a:ext cx="182384" cy="182384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 rot="540000">
            <a:off x="9827814" y="460239"/>
            <a:ext cx="16107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152"/>
              </a:lnSpc>
            </a:pPr>
            <a:r>
              <a:rPr sz="1134" b="1" spc="-204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endParaRPr sz="1134">
              <a:latin typeface="Tahoma"/>
              <a:cs typeface="Tahoma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111189" y="1127894"/>
            <a:ext cx="8117315" cy="4155683"/>
            <a:chOff x="952338" y="1243816"/>
            <a:chExt cx="8951595" cy="4582795"/>
          </a:xfrm>
        </p:grpSpPr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2338" y="5155523"/>
              <a:ext cx="705497" cy="670559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760000" y="1243816"/>
              <a:ext cx="7143762" cy="360438"/>
            </a:xfrm>
            <a:prstGeom prst="rect">
              <a:avLst/>
            </a:prstGeom>
          </p:spPr>
        </p:pic>
      </p:grp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2084857" y="540071"/>
            <a:ext cx="4787932" cy="475564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118"/>
              </a:spcBef>
            </a:pPr>
            <a:r>
              <a:rPr sz="2992" b="0" spc="9" dirty="0">
                <a:solidFill>
                  <a:srgbClr val="414042"/>
                </a:solidFill>
                <a:latin typeface="Arial MT"/>
                <a:cs typeface="Arial MT"/>
              </a:rPr>
              <a:t>DROITS</a:t>
            </a:r>
            <a:r>
              <a:rPr sz="2992" b="0" spc="-14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2992" b="0" spc="14" dirty="0">
                <a:solidFill>
                  <a:srgbClr val="414042"/>
                </a:solidFill>
                <a:latin typeface="Arial MT"/>
                <a:cs typeface="Arial MT"/>
              </a:rPr>
              <a:t>ET</a:t>
            </a:r>
            <a:r>
              <a:rPr sz="2992" b="0" spc="-68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2992" b="0" spc="14" dirty="0">
                <a:solidFill>
                  <a:srgbClr val="414042"/>
                </a:solidFill>
                <a:latin typeface="Arial MT"/>
                <a:cs typeface="Arial MT"/>
              </a:rPr>
              <a:t>DEVOIRS</a:t>
            </a:r>
            <a:r>
              <a:rPr sz="2992" b="0" spc="-14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2992" b="0" spc="14" dirty="0">
                <a:solidFill>
                  <a:srgbClr val="414042"/>
                </a:solidFill>
                <a:latin typeface="Arial MT"/>
                <a:cs typeface="Arial MT"/>
              </a:rPr>
              <a:t>DES</a:t>
            </a:r>
            <a:endParaRPr sz="2992">
              <a:latin typeface="Arial MT"/>
              <a:cs typeface="Arial MT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xfrm>
            <a:off x="12709578" y="5754546"/>
            <a:ext cx="663416" cy="12824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34549">
              <a:lnSpc>
                <a:spcPts val="970"/>
              </a:lnSpc>
            </a:pPr>
            <a:fld id="{81D60167-4931-47E6-BA6A-407CBD079E47}" type="slidenum">
              <a:rPr spc="-5" dirty="0"/>
              <a:pPr marL="34549">
                <a:lnSpc>
                  <a:spcPts val="970"/>
                </a:lnSpc>
              </a:pPr>
              <a:t>19</a:t>
            </a:fld>
            <a:endParaRPr spc="-5" dirty="0"/>
          </a:p>
        </p:txBody>
      </p:sp>
      <p:sp>
        <p:nvSpPr>
          <p:cNvPr id="33" name="object 33"/>
          <p:cNvSpPr txBox="1">
            <a:spLocks noGrp="1"/>
          </p:cNvSpPr>
          <p:nvPr>
            <p:ph type="ftr" sz="quarter" idx="5"/>
          </p:nvPr>
        </p:nvSpPr>
        <p:spPr>
          <a:xfrm>
            <a:off x="1247607" y="0"/>
            <a:ext cx="0" cy="73096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>
              <a:lnSpc>
                <a:spcPts val="970"/>
              </a:lnSpc>
            </a:pPr>
            <a:r>
              <a:rPr spc="9" dirty="0"/>
              <a:t>Arbitrage</a:t>
            </a:r>
            <a:r>
              <a:rPr spc="5" dirty="0"/>
              <a:t> </a:t>
            </a:r>
            <a:r>
              <a:rPr spc="-5" dirty="0"/>
              <a:t>National</a:t>
            </a:r>
            <a:r>
              <a:rPr spc="9" dirty="0"/>
              <a:t> Judo</a:t>
            </a:r>
            <a:r>
              <a:rPr spc="5" dirty="0"/>
              <a:t> </a:t>
            </a:r>
            <a:r>
              <a:rPr spc="-5" dirty="0"/>
              <a:t>«</a:t>
            </a:r>
            <a:r>
              <a:rPr spc="9" dirty="0"/>
              <a:t> </a:t>
            </a:r>
            <a:r>
              <a:rPr spc="-5" dirty="0"/>
              <a:t>à</a:t>
            </a:r>
            <a:r>
              <a:rPr spc="9" dirty="0"/>
              <a:t> </a:t>
            </a:r>
            <a:r>
              <a:rPr spc="5" dirty="0"/>
              <a:t>vocation </a:t>
            </a:r>
            <a:r>
              <a:rPr spc="18" dirty="0"/>
              <a:t>pédagogique</a:t>
            </a:r>
            <a:r>
              <a:rPr spc="9" dirty="0"/>
              <a:t> </a:t>
            </a:r>
            <a:r>
              <a:rPr spc="-5" dirty="0"/>
              <a:t>»</a:t>
            </a:r>
            <a:r>
              <a:rPr spc="9" dirty="0"/>
              <a:t> </a:t>
            </a:r>
            <a:r>
              <a:rPr dirty="0"/>
              <a:t>-</a:t>
            </a:r>
            <a:r>
              <a:rPr spc="5" dirty="0"/>
              <a:t> Septembre</a:t>
            </a:r>
            <a:r>
              <a:rPr spc="9" dirty="0"/>
              <a:t> </a:t>
            </a:r>
            <a:r>
              <a:rPr spc="-5" dirty="0"/>
              <a:t>2022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8D8815-1B88-49CE-A8D4-493301311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322" y="980322"/>
            <a:ext cx="9911200" cy="391278"/>
          </a:xfrm>
        </p:spPr>
        <p:txBody>
          <a:bodyPr/>
          <a:lstStyle/>
          <a:p>
            <a:r>
              <a:rPr lang="fr-FR" sz="2400" b="1" dirty="0"/>
              <a:t>Règlements d’arbitrage</a:t>
            </a:r>
            <a:endParaRPr lang="fr-FR" sz="320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0A37363-AA3B-B07D-DCBB-B1845BF075CF}"/>
              </a:ext>
            </a:extLst>
          </p:cNvPr>
          <p:cNvSpPr txBox="1"/>
          <p:nvPr/>
        </p:nvSpPr>
        <p:spPr>
          <a:xfrm>
            <a:off x="337526" y="2397917"/>
            <a:ext cx="11516947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algn="just"/>
            <a:endParaRPr lang="fr-FR" sz="2400" i="1" dirty="0">
              <a:solidFill>
                <a:schemeClr val="tx1"/>
              </a:solidFill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01600"/>
            <a:r>
              <a:rPr lang="fr-FR" sz="2400" b="1" i="1" u="sng" dirty="0">
                <a:solidFill>
                  <a:srgbClr val="090095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Au 01 septembre 2024</a:t>
            </a:r>
            <a:endParaRPr lang="fr-FR" sz="2400" i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01600" algn="just"/>
            <a:endParaRPr lang="fr-FR" sz="1000" b="1" i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44500" indent="-342900" algn="just">
              <a:buFont typeface="Arial" panose="020B0604020202020204" pitchFamily="34" charset="0"/>
              <a:buChar char="•"/>
            </a:pPr>
            <a:r>
              <a:rPr lang="fr-FR" sz="2400" b="1" i="1" dirty="0">
                <a:ea typeface="Verdana" panose="020B0604030504040204" pitchFamily="34" charset="0"/>
                <a:cs typeface="Verdana" panose="020B0604030504040204" pitchFamily="34" charset="0"/>
              </a:rPr>
              <a:t>Quelques évolutions du règlement national - voir diaporama ci-après ;</a:t>
            </a:r>
          </a:p>
          <a:p>
            <a:pPr marL="101600" algn="just"/>
            <a:endParaRPr lang="fr-FR" sz="2400" b="1" i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44500" indent="-342900" algn="just">
              <a:buFont typeface="Arial" panose="020B0604020202020204" pitchFamily="34" charset="0"/>
              <a:buChar char="•"/>
            </a:pPr>
            <a:r>
              <a:rPr lang="fr-FR" sz="2400" b="1" i="1" dirty="0">
                <a:ea typeface="Verdana" panose="020B0604030504040204" pitchFamily="34" charset="0"/>
                <a:cs typeface="Verdana" panose="020B0604030504040204" pitchFamily="34" charset="0"/>
              </a:rPr>
              <a:t>Le règlement international n’est pas modifié. Celui-ci sera modifié au 1</a:t>
            </a:r>
            <a:r>
              <a:rPr lang="fr-FR" sz="2400" b="1" i="1" baseline="30000" dirty="0">
                <a:ea typeface="Verdana" panose="020B0604030504040204" pitchFamily="34" charset="0"/>
                <a:cs typeface="Verdana" panose="020B0604030504040204" pitchFamily="34" charset="0"/>
              </a:rPr>
              <a:t>er</a:t>
            </a:r>
            <a:r>
              <a:rPr lang="fr-FR" sz="2400" b="1" i="1" dirty="0">
                <a:ea typeface="Verdana" panose="020B0604030504040204" pitchFamily="34" charset="0"/>
                <a:cs typeface="Verdana" panose="020B0604030504040204" pitchFamily="34" charset="0"/>
              </a:rPr>
              <a:t> trimestre 2025 par la Fédération internationale de judo (FIJ). A noter que la France a envoyé des propositions d’évolution du règlement international à la FIJ et s’est notamment concertée avec le JAPON.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CB8332F-4819-FAB1-95DB-FDA29AD2B123}"/>
              </a:ext>
            </a:extLst>
          </p:cNvPr>
          <p:cNvSpPr txBox="1"/>
          <p:nvPr/>
        </p:nvSpPr>
        <p:spPr>
          <a:xfrm>
            <a:off x="337526" y="1646429"/>
            <a:ext cx="1115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i="1" dirty="0"/>
              <a:t>Information – rentrée 2024 / 2025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9521DD1-2104-2CF8-8FC4-B5073F65E9FC}"/>
              </a:ext>
            </a:extLst>
          </p:cNvPr>
          <p:cNvSpPr txBox="1"/>
          <p:nvPr/>
        </p:nvSpPr>
        <p:spPr>
          <a:xfrm>
            <a:off x="9169400" y="444498"/>
            <a:ext cx="1206500" cy="338554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SNR 2024</a:t>
            </a:r>
          </a:p>
        </p:txBody>
      </p:sp>
    </p:spTree>
    <p:extLst>
      <p:ext uri="{BB962C8B-B14F-4D97-AF65-F5344CB8AC3E}">
        <p14:creationId xmlns:p14="http://schemas.microsoft.com/office/powerpoint/2010/main" val="2049909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D00BC82A-ABDA-4C62-6DB8-11A5DBF89129}"/>
              </a:ext>
            </a:extLst>
          </p:cNvPr>
          <p:cNvSpPr txBox="1"/>
          <p:nvPr/>
        </p:nvSpPr>
        <p:spPr>
          <a:xfrm>
            <a:off x="10202380" y="220064"/>
            <a:ext cx="1837220" cy="7895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EF395A8-A229-9115-F41D-0AC142222B4C}"/>
              </a:ext>
            </a:extLst>
          </p:cNvPr>
          <p:cNvSpPr txBox="1"/>
          <p:nvPr/>
        </p:nvSpPr>
        <p:spPr>
          <a:xfrm>
            <a:off x="8962061" y="469672"/>
            <a:ext cx="1426539" cy="372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F81A3C1-A725-8B2A-CAA7-FD5AE1BC3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1999" cy="689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78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4A2E28-8332-4A52-825F-FE0C7BBC4C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fr-FR" sz="1300" b="1" dirty="0"/>
              <a:t>CONTACT</a:t>
            </a:r>
          </a:p>
          <a:p>
            <a:pPr algn="ctr"/>
            <a:r>
              <a:rPr lang="fr-FR" sz="1300" b="1" dirty="0"/>
              <a:t>Secteur ARBITRAGE – Formation et développement</a:t>
            </a:r>
          </a:p>
          <a:p>
            <a:pPr algn="ctr"/>
            <a:r>
              <a:rPr lang="fr-FR" dirty="0"/>
              <a:t>Christian DYOT et Mélanie PERCHERON</a:t>
            </a:r>
          </a:p>
          <a:p>
            <a:pPr algn="ctr"/>
            <a:r>
              <a:rPr lang="fr-FR" dirty="0">
                <a:hlinkClick r:id="rId2"/>
              </a:rPr>
              <a:t>christian.dyot@ffjudo.com</a:t>
            </a:r>
            <a:r>
              <a:rPr lang="fr-FR" dirty="0"/>
              <a:t> / </a:t>
            </a:r>
            <a:r>
              <a:rPr lang="fr-FR" dirty="0">
                <a:hlinkClick r:id="rId3"/>
              </a:rPr>
              <a:t>melanie.percheron@ffjudo.com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9188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8D8815-1B88-49CE-A8D4-493301311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0321" y="895336"/>
            <a:ext cx="9911200" cy="933463"/>
          </a:xfrm>
        </p:spPr>
        <p:txBody>
          <a:bodyPr/>
          <a:lstStyle/>
          <a:p>
            <a:r>
              <a:rPr lang="fr-FR" sz="2400" dirty="0"/>
              <a:t>Règlement national – résumé de ce qui a été modifié</a:t>
            </a:r>
            <a:br>
              <a:rPr lang="fr-FR" sz="3200" b="1" i="1" dirty="0"/>
            </a:br>
            <a:endParaRPr lang="fr-FR" sz="320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0A37363-AA3B-B07D-DCBB-B1845BF075CF}"/>
              </a:ext>
            </a:extLst>
          </p:cNvPr>
          <p:cNvSpPr txBox="1"/>
          <p:nvPr/>
        </p:nvSpPr>
        <p:spPr>
          <a:xfrm>
            <a:off x="0" y="1547759"/>
            <a:ext cx="11976100" cy="4847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600" algn="just"/>
            <a:endParaRPr lang="fr-FR" sz="1000" b="1" i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44500" indent="-342900" algn="just">
              <a:buFont typeface="Arial" panose="020B0604020202020204" pitchFamily="34" charset="0"/>
              <a:buChar char="•"/>
            </a:pPr>
            <a:r>
              <a:rPr lang="fr-FR" sz="2300" b="1" i="1" dirty="0">
                <a:ea typeface="Verdana" panose="020B0604030504040204" pitchFamily="34" charset="0"/>
                <a:cs typeface="Verdana" panose="020B0604030504040204" pitchFamily="34" charset="0"/>
              </a:rPr>
              <a:t>Les benjamin(e)s peuvent désormais venir saisir dans le dos (sauf en croisé ou avec une contrainte cervicale) ;</a:t>
            </a:r>
          </a:p>
          <a:p>
            <a:pPr marL="101600" algn="just"/>
            <a:endParaRPr lang="fr-FR" sz="2300" b="1" i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44500" indent="-342900" algn="just">
              <a:buFont typeface="Arial" panose="020B0604020202020204" pitchFamily="34" charset="0"/>
              <a:buChar char="•"/>
            </a:pPr>
            <a:r>
              <a:rPr lang="fr-FR" sz="2300" b="1" i="1" dirty="0">
                <a:ea typeface="Verdana" panose="020B0604030504040204" pitchFamily="34" charset="0"/>
                <a:cs typeface="Verdana" panose="020B0604030504040204" pitchFamily="34" charset="0"/>
              </a:rPr>
              <a:t>Les </a:t>
            </a:r>
            <a:r>
              <a:rPr lang="fr-FR" sz="2300" b="1" i="1" dirty="0" err="1">
                <a:ea typeface="Verdana" panose="020B0604030504040204" pitchFamily="34" charset="0"/>
                <a:cs typeface="Verdana" panose="020B0604030504040204" pitchFamily="34" charset="0"/>
              </a:rPr>
              <a:t>makikomi</a:t>
            </a:r>
            <a:r>
              <a:rPr lang="fr-FR" sz="2300" b="1" i="1" dirty="0">
                <a:ea typeface="Verdana" panose="020B0604030504040204" pitchFamily="34" charset="0"/>
                <a:cs typeface="Verdana" panose="020B0604030504040204" pitchFamily="34" charset="0"/>
              </a:rPr>
              <a:t> sont autorisés à partir de benjamin(e)s ;</a:t>
            </a:r>
          </a:p>
          <a:p>
            <a:pPr marL="101600" algn="just"/>
            <a:endParaRPr lang="fr-FR" sz="2300" b="1" i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44500" indent="-342900" algn="just">
              <a:buFont typeface="Arial" panose="020B0604020202020204" pitchFamily="34" charset="0"/>
              <a:buChar char="•"/>
            </a:pPr>
            <a:r>
              <a:rPr lang="fr-FR" sz="2300" b="1" i="1" dirty="0">
                <a:ea typeface="Verdana" panose="020B0604030504040204" pitchFamily="34" charset="0"/>
                <a:cs typeface="Verdana" panose="020B0604030504040204" pitchFamily="34" charset="0"/>
              </a:rPr>
              <a:t>En compétition par équipe : en cas d’égalité de victoires et de points à l’issue de la rencontre, si aucun </a:t>
            </a:r>
            <a:r>
              <a:rPr lang="fr-FR" sz="2300" b="1" i="1" dirty="0" err="1">
                <a:ea typeface="Verdana" panose="020B0604030504040204" pitchFamily="34" charset="0"/>
                <a:cs typeface="Verdana" panose="020B0604030504040204" pitchFamily="34" charset="0"/>
              </a:rPr>
              <a:t>hikiwake</a:t>
            </a:r>
            <a:r>
              <a:rPr lang="fr-FR" sz="2300" b="1" i="1" dirty="0">
                <a:ea typeface="Verdana" panose="020B0604030504040204" pitchFamily="34" charset="0"/>
                <a:cs typeface="Verdana" panose="020B0604030504040204" pitchFamily="34" charset="0"/>
              </a:rPr>
              <a:t>, on refait un combat tiré au sort parmi toutes les catégories avec golden score direct.</a:t>
            </a:r>
          </a:p>
          <a:p>
            <a:pPr marL="444500" indent="-342900" algn="just">
              <a:buFont typeface="Arial" panose="020B0604020202020204" pitchFamily="34" charset="0"/>
              <a:buChar char="•"/>
            </a:pPr>
            <a:r>
              <a:rPr lang="fr-FR" sz="2300" b="1" i="1" dirty="0">
                <a:ea typeface="Verdana" panose="020B0604030504040204" pitchFamily="34" charset="0"/>
                <a:cs typeface="Verdana" panose="020B0604030504040204" pitchFamily="34" charset="0"/>
              </a:rPr>
              <a:t>Annulation du Championnat de France par </a:t>
            </a:r>
            <a:r>
              <a:rPr lang="fr-FR" sz="2300" b="1" i="1">
                <a:ea typeface="Verdana" panose="020B0604030504040204" pitchFamily="34" charset="0"/>
                <a:cs typeface="Verdana" panose="020B0604030504040204" pitchFamily="34" charset="0"/>
              </a:rPr>
              <a:t>équipe senior 2D </a:t>
            </a:r>
            <a:endParaRPr lang="fr-FR" sz="2300" b="1" i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44500" indent="-342900" algn="just">
              <a:buFont typeface="Arial" panose="020B0604020202020204" pitchFamily="34" charset="0"/>
              <a:buChar char="•"/>
            </a:pPr>
            <a:endParaRPr lang="fr-FR" sz="2300" b="1" i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44500" indent="-342900" algn="just">
              <a:buFont typeface="Arial" panose="020B0604020202020204" pitchFamily="34" charset="0"/>
              <a:buChar char="•"/>
            </a:pPr>
            <a:r>
              <a:rPr lang="fr-FR" sz="2300" b="1" i="1" dirty="0">
                <a:ea typeface="Verdana" panose="020B0604030504040204" pitchFamily="34" charset="0"/>
                <a:cs typeface="Verdana" panose="020B0604030504040204" pitchFamily="34" charset="0"/>
              </a:rPr>
              <a:t>Le nombre de shido n’est plus le critère d’attribution d’une victoire en cas d’égalité de score et/ou de </a:t>
            </a:r>
            <a:r>
              <a:rPr lang="fr-FR" sz="2300" b="1" i="1" dirty="0" err="1">
                <a:ea typeface="Verdana" panose="020B0604030504040204" pitchFamily="34" charset="0"/>
                <a:cs typeface="Verdana" panose="020B0604030504040204" pitchFamily="34" charset="0"/>
              </a:rPr>
              <a:t>Kinza</a:t>
            </a:r>
            <a:r>
              <a:rPr lang="fr-FR" sz="2300" b="1" i="1" dirty="0">
                <a:ea typeface="Verdana" panose="020B0604030504040204" pitchFamily="34" charset="0"/>
                <a:cs typeface="Verdana" panose="020B0604030504040204" pitchFamily="34" charset="0"/>
              </a:rPr>
              <a:t>. La décision revient aux arbitres qui attribueront la victoire au combattant qui aura le plus produit d’activité judo.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9521DD1-2104-2CF8-8FC4-B5073F65E9FC}"/>
              </a:ext>
            </a:extLst>
          </p:cNvPr>
          <p:cNvSpPr txBox="1"/>
          <p:nvPr/>
        </p:nvSpPr>
        <p:spPr>
          <a:xfrm>
            <a:off x="9169400" y="444498"/>
            <a:ext cx="1206500" cy="338554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SNR 2024</a:t>
            </a:r>
          </a:p>
        </p:txBody>
      </p:sp>
    </p:spTree>
    <p:extLst>
      <p:ext uri="{BB962C8B-B14F-4D97-AF65-F5344CB8AC3E}">
        <p14:creationId xmlns:p14="http://schemas.microsoft.com/office/powerpoint/2010/main" val="2706837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50680" y="6484978"/>
            <a:ext cx="87524" cy="15121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907" i="1" spc="-5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endParaRPr sz="907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47607" y="0"/>
            <a:ext cx="222842" cy="6855696"/>
          </a:xfrm>
          <a:custGeom>
            <a:avLst/>
            <a:gdLst/>
            <a:ahLst/>
            <a:cxnLst/>
            <a:rect l="l" t="t" r="r" b="b"/>
            <a:pathLst>
              <a:path w="245745" h="7560309">
                <a:moveTo>
                  <a:pt x="245656" y="65728"/>
                </a:moveTo>
                <a:lnTo>
                  <a:pt x="109422" y="0"/>
                </a:lnTo>
              </a:path>
              <a:path w="245745" h="7560309">
                <a:moveTo>
                  <a:pt x="245656" y="139656"/>
                </a:moveTo>
                <a:lnTo>
                  <a:pt x="0" y="21134"/>
                </a:lnTo>
              </a:path>
              <a:path w="245745" h="7560309">
                <a:moveTo>
                  <a:pt x="245656" y="213594"/>
                </a:moveTo>
                <a:lnTo>
                  <a:pt x="0" y="95073"/>
                </a:lnTo>
              </a:path>
              <a:path w="245745" h="7560309">
                <a:moveTo>
                  <a:pt x="245656" y="287522"/>
                </a:moveTo>
                <a:lnTo>
                  <a:pt x="0" y="169000"/>
                </a:lnTo>
              </a:path>
              <a:path w="245745" h="7560309">
                <a:moveTo>
                  <a:pt x="245656" y="361460"/>
                </a:moveTo>
                <a:lnTo>
                  <a:pt x="0" y="242939"/>
                </a:lnTo>
              </a:path>
              <a:path w="245745" h="7560309">
                <a:moveTo>
                  <a:pt x="245656" y="435388"/>
                </a:moveTo>
                <a:lnTo>
                  <a:pt x="0" y="316867"/>
                </a:lnTo>
              </a:path>
              <a:path w="245745" h="7560309">
                <a:moveTo>
                  <a:pt x="245656" y="509326"/>
                </a:moveTo>
                <a:lnTo>
                  <a:pt x="0" y="390805"/>
                </a:lnTo>
              </a:path>
              <a:path w="245745" h="7560309">
                <a:moveTo>
                  <a:pt x="245656" y="583266"/>
                </a:moveTo>
                <a:lnTo>
                  <a:pt x="0" y="464745"/>
                </a:lnTo>
              </a:path>
              <a:path w="245745" h="7560309">
                <a:moveTo>
                  <a:pt x="245656" y="657192"/>
                </a:moveTo>
                <a:lnTo>
                  <a:pt x="0" y="538671"/>
                </a:lnTo>
              </a:path>
              <a:path w="245745" h="7560309">
                <a:moveTo>
                  <a:pt x="245656" y="731132"/>
                </a:moveTo>
                <a:lnTo>
                  <a:pt x="0" y="612611"/>
                </a:lnTo>
              </a:path>
              <a:path w="245745" h="7560309">
                <a:moveTo>
                  <a:pt x="245656" y="805059"/>
                </a:moveTo>
                <a:lnTo>
                  <a:pt x="0" y="686538"/>
                </a:lnTo>
              </a:path>
              <a:path w="245745" h="7560309">
                <a:moveTo>
                  <a:pt x="245656" y="878998"/>
                </a:moveTo>
                <a:lnTo>
                  <a:pt x="0" y="760477"/>
                </a:lnTo>
              </a:path>
              <a:path w="245745" h="7560309">
                <a:moveTo>
                  <a:pt x="245656" y="952926"/>
                </a:moveTo>
                <a:lnTo>
                  <a:pt x="0" y="834404"/>
                </a:lnTo>
              </a:path>
              <a:path w="245745" h="7560309">
                <a:moveTo>
                  <a:pt x="245656" y="1026864"/>
                </a:moveTo>
                <a:lnTo>
                  <a:pt x="0" y="908343"/>
                </a:lnTo>
              </a:path>
              <a:path w="245745" h="7560309">
                <a:moveTo>
                  <a:pt x="245656" y="1100792"/>
                </a:moveTo>
                <a:lnTo>
                  <a:pt x="0" y="982270"/>
                </a:lnTo>
              </a:path>
              <a:path w="245745" h="7560309">
                <a:moveTo>
                  <a:pt x="245656" y="1174730"/>
                </a:moveTo>
                <a:lnTo>
                  <a:pt x="0" y="1056209"/>
                </a:lnTo>
              </a:path>
              <a:path w="245745" h="7560309">
                <a:moveTo>
                  <a:pt x="245656" y="1248658"/>
                </a:moveTo>
                <a:lnTo>
                  <a:pt x="0" y="1130136"/>
                </a:lnTo>
              </a:path>
              <a:path w="245745" h="7560309">
                <a:moveTo>
                  <a:pt x="245656" y="1322596"/>
                </a:moveTo>
                <a:lnTo>
                  <a:pt x="0" y="1204075"/>
                </a:lnTo>
              </a:path>
              <a:path w="245745" h="7560309">
                <a:moveTo>
                  <a:pt x="245656" y="1396535"/>
                </a:moveTo>
                <a:lnTo>
                  <a:pt x="0" y="1278015"/>
                </a:lnTo>
              </a:path>
              <a:path w="245745" h="7560309">
                <a:moveTo>
                  <a:pt x="245656" y="1470462"/>
                </a:moveTo>
                <a:lnTo>
                  <a:pt x="0" y="1351941"/>
                </a:lnTo>
              </a:path>
              <a:path w="245745" h="7560309">
                <a:moveTo>
                  <a:pt x="245656" y="1544402"/>
                </a:moveTo>
                <a:lnTo>
                  <a:pt x="0" y="1425881"/>
                </a:lnTo>
              </a:path>
              <a:path w="245745" h="7560309">
                <a:moveTo>
                  <a:pt x="245656" y="1618328"/>
                </a:moveTo>
                <a:lnTo>
                  <a:pt x="0" y="1499807"/>
                </a:lnTo>
              </a:path>
              <a:path w="245745" h="7560309">
                <a:moveTo>
                  <a:pt x="245656" y="1692268"/>
                </a:moveTo>
                <a:lnTo>
                  <a:pt x="0" y="1573747"/>
                </a:lnTo>
              </a:path>
              <a:path w="245745" h="7560309">
                <a:moveTo>
                  <a:pt x="245656" y="1766195"/>
                </a:moveTo>
                <a:lnTo>
                  <a:pt x="0" y="1647674"/>
                </a:lnTo>
              </a:path>
              <a:path w="245745" h="7560309">
                <a:moveTo>
                  <a:pt x="245656" y="1840134"/>
                </a:moveTo>
                <a:lnTo>
                  <a:pt x="0" y="1721613"/>
                </a:lnTo>
              </a:path>
              <a:path w="245745" h="7560309">
                <a:moveTo>
                  <a:pt x="245656" y="1914062"/>
                </a:moveTo>
                <a:lnTo>
                  <a:pt x="0" y="1795540"/>
                </a:lnTo>
              </a:path>
              <a:path w="245745" h="7560309">
                <a:moveTo>
                  <a:pt x="245656" y="1988000"/>
                </a:moveTo>
                <a:lnTo>
                  <a:pt x="0" y="1869479"/>
                </a:lnTo>
              </a:path>
              <a:path w="245745" h="7560309">
                <a:moveTo>
                  <a:pt x="245656" y="2061939"/>
                </a:moveTo>
                <a:lnTo>
                  <a:pt x="0" y="1943418"/>
                </a:lnTo>
              </a:path>
              <a:path w="245745" h="7560309">
                <a:moveTo>
                  <a:pt x="245656" y="2135866"/>
                </a:moveTo>
                <a:lnTo>
                  <a:pt x="0" y="2017345"/>
                </a:lnTo>
              </a:path>
              <a:path w="245745" h="7560309">
                <a:moveTo>
                  <a:pt x="245656" y="2209805"/>
                </a:moveTo>
                <a:lnTo>
                  <a:pt x="0" y="2091284"/>
                </a:lnTo>
              </a:path>
              <a:path w="245745" h="7560309">
                <a:moveTo>
                  <a:pt x="245656" y="2283732"/>
                </a:moveTo>
                <a:lnTo>
                  <a:pt x="0" y="2165211"/>
                </a:lnTo>
              </a:path>
              <a:path w="245745" h="7560309">
                <a:moveTo>
                  <a:pt x="245656" y="2357671"/>
                </a:moveTo>
                <a:lnTo>
                  <a:pt x="0" y="2239151"/>
                </a:lnTo>
              </a:path>
              <a:path w="245745" h="7560309">
                <a:moveTo>
                  <a:pt x="245656" y="2431598"/>
                </a:moveTo>
                <a:lnTo>
                  <a:pt x="0" y="2313077"/>
                </a:lnTo>
              </a:path>
              <a:path w="245745" h="7560309">
                <a:moveTo>
                  <a:pt x="245656" y="2505538"/>
                </a:moveTo>
                <a:lnTo>
                  <a:pt x="0" y="2387017"/>
                </a:lnTo>
              </a:path>
              <a:path w="245745" h="7560309">
                <a:moveTo>
                  <a:pt x="245656" y="2579465"/>
                </a:moveTo>
                <a:lnTo>
                  <a:pt x="0" y="2460944"/>
                </a:lnTo>
              </a:path>
              <a:path w="245745" h="7560309">
                <a:moveTo>
                  <a:pt x="245656" y="2653404"/>
                </a:moveTo>
                <a:lnTo>
                  <a:pt x="0" y="2534883"/>
                </a:lnTo>
              </a:path>
              <a:path w="245745" h="7560309">
                <a:moveTo>
                  <a:pt x="245656" y="2727331"/>
                </a:moveTo>
                <a:lnTo>
                  <a:pt x="0" y="2608810"/>
                </a:lnTo>
              </a:path>
              <a:path w="245745" h="7560309">
                <a:moveTo>
                  <a:pt x="245656" y="2801270"/>
                </a:moveTo>
                <a:lnTo>
                  <a:pt x="0" y="2682749"/>
                </a:lnTo>
              </a:path>
              <a:path w="245745" h="7560309">
                <a:moveTo>
                  <a:pt x="245656" y="2875209"/>
                </a:moveTo>
                <a:lnTo>
                  <a:pt x="0" y="2756688"/>
                </a:lnTo>
              </a:path>
              <a:path w="245745" h="7560309">
                <a:moveTo>
                  <a:pt x="245656" y="2949136"/>
                </a:moveTo>
                <a:lnTo>
                  <a:pt x="0" y="2830615"/>
                </a:lnTo>
              </a:path>
              <a:path w="245745" h="7560309">
                <a:moveTo>
                  <a:pt x="245656" y="3023075"/>
                </a:moveTo>
                <a:lnTo>
                  <a:pt x="0" y="2904554"/>
                </a:lnTo>
              </a:path>
              <a:path w="245745" h="7560309">
                <a:moveTo>
                  <a:pt x="245656" y="3097002"/>
                </a:moveTo>
                <a:lnTo>
                  <a:pt x="0" y="2978481"/>
                </a:lnTo>
              </a:path>
              <a:path w="245745" h="7560309">
                <a:moveTo>
                  <a:pt x="245656" y="3170941"/>
                </a:moveTo>
                <a:lnTo>
                  <a:pt x="0" y="3052420"/>
                </a:lnTo>
              </a:path>
              <a:path w="245745" h="7560309">
                <a:moveTo>
                  <a:pt x="245656" y="3244868"/>
                </a:moveTo>
                <a:lnTo>
                  <a:pt x="0" y="3126347"/>
                </a:lnTo>
              </a:path>
              <a:path w="245745" h="7560309">
                <a:moveTo>
                  <a:pt x="245656" y="3318807"/>
                </a:moveTo>
                <a:lnTo>
                  <a:pt x="0" y="3200287"/>
                </a:lnTo>
              </a:path>
              <a:path w="245745" h="7560309">
                <a:moveTo>
                  <a:pt x="245656" y="3392735"/>
                </a:moveTo>
                <a:lnTo>
                  <a:pt x="0" y="3274214"/>
                </a:lnTo>
              </a:path>
              <a:path w="245745" h="7560309">
                <a:moveTo>
                  <a:pt x="245656" y="3466674"/>
                </a:moveTo>
                <a:lnTo>
                  <a:pt x="0" y="3348153"/>
                </a:lnTo>
              </a:path>
              <a:path w="245745" h="7560309">
                <a:moveTo>
                  <a:pt x="245656" y="3540601"/>
                </a:moveTo>
                <a:lnTo>
                  <a:pt x="0" y="3422080"/>
                </a:lnTo>
              </a:path>
              <a:path w="245745" h="7560309">
                <a:moveTo>
                  <a:pt x="245656" y="3614540"/>
                </a:moveTo>
                <a:lnTo>
                  <a:pt x="0" y="3496019"/>
                </a:lnTo>
              </a:path>
              <a:path w="245745" h="7560309">
                <a:moveTo>
                  <a:pt x="245656" y="3688467"/>
                </a:moveTo>
                <a:lnTo>
                  <a:pt x="0" y="3569946"/>
                </a:lnTo>
              </a:path>
              <a:path w="245745" h="7560309">
                <a:moveTo>
                  <a:pt x="245656" y="3762406"/>
                </a:moveTo>
                <a:lnTo>
                  <a:pt x="0" y="3643885"/>
                </a:lnTo>
              </a:path>
              <a:path w="245745" h="7560309">
                <a:moveTo>
                  <a:pt x="245656" y="3836345"/>
                </a:moveTo>
                <a:lnTo>
                  <a:pt x="0" y="3717824"/>
                </a:lnTo>
              </a:path>
              <a:path w="245745" h="7560309">
                <a:moveTo>
                  <a:pt x="245656" y="3910272"/>
                </a:moveTo>
                <a:lnTo>
                  <a:pt x="0" y="3791751"/>
                </a:lnTo>
              </a:path>
              <a:path w="245745" h="7560309">
                <a:moveTo>
                  <a:pt x="245656" y="3984211"/>
                </a:moveTo>
                <a:lnTo>
                  <a:pt x="0" y="3865690"/>
                </a:lnTo>
              </a:path>
              <a:path w="245745" h="7560309">
                <a:moveTo>
                  <a:pt x="245656" y="4058139"/>
                </a:moveTo>
                <a:lnTo>
                  <a:pt x="0" y="3939618"/>
                </a:lnTo>
              </a:path>
              <a:path w="245745" h="7560309">
                <a:moveTo>
                  <a:pt x="245656" y="4132077"/>
                </a:moveTo>
                <a:lnTo>
                  <a:pt x="0" y="4013556"/>
                </a:lnTo>
              </a:path>
              <a:path w="245745" h="7560309">
                <a:moveTo>
                  <a:pt x="245656" y="4206005"/>
                </a:moveTo>
                <a:lnTo>
                  <a:pt x="0" y="4087484"/>
                </a:lnTo>
              </a:path>
              <a:path w="245745" h="7560309">
                <a:moveTo>
                  <a:pt x="245656" y="4279943"/>
                </a:moveTo>
                <a:lnTo>
                  <a:pt x="0" y="4161423"/>
                </a:lnTo>
              </a:path>
              <a:path w="245745" h="7560309">
                <a:moveTo>
                  <a:pt x="245656" y="4353871"/>
                </a:moveTo>
                <a:lnTo>
                  <a:pt x="0" y="4235350"/>
                </a:lnTo>
              </a:path>
              <a:path w="245745" h="7560309">
                <a:moveTo>
                  <a:pt x="245656" y="4427810"/>
                </a:moveTo>
                <a:lnTo>
                  <a:pt x="0" y="4309289"/>
                </a:lnTo>
              </a:path>
              <a:path w="245745" h="7560309">
                <a:moveTo>
                  <a:pt x="245656" y="4501737"/>
                </a:moveTo>
                <a:lnTo>
                  <a:pt x="0" y="4383216"/>
                </a:lnTo>
              </a:path>
              <a:path w="245745" h="7560309">
                <a:moveTo>
                  <a:pt x="245656" y="4575676"/>
                </a:moveTo>
                <a:lnTo>
                  <a:pt x="0" y="4457155"/>
                </a:lnTo>
              </a:path>
              <a:path w="245745" h="7560309">
                <a:moveTo>
                  <a:pt x="245656" y="4649615"/>
                </a:moveTo>
                <a:lnTo>
                  <a:pt x="0" y="4531094"/>
                </a:lnTo>
              </a:path>
              <a:path w="245745" h="7560309">
                <a:moveTo>
                  <a:pt x="245656" y="4723542"/>
                </a:moveTo>
                <a:lnTo>
                  <a:pt x="0" y="4605021"/>
                </a:lnTo>
              </a:path>
              <a:path w="245745" h="7560309">
                <a:moveTo>
                  <a:pt x="245656" y="4797481"/>
                </a:moveTo>
                <a:lnTo>
                  <a:pt x="0" y="4678960"/>
                </a:lnTo>
              </a:path>
              <a:path w="245745" h="7560309">
                <a:moveTo>
                  <a:pt x="245656" y="4871408"/>
                </a:moveTo>
                <a:lnTo>
                  <a:pt x="0" y="4752887"/>
                </a:lnTo>
              </a:path>
              <a:path w="245745" h="7560309">
                <a:moveTo>
                  <a:pt x="245656" y="4945347"/>
                </a:moveTo>
                <a:lnTo>
                  <a:pt x="0" y="4826826"/>
                </a:lnTo>
              </a:path>
              <a:path w="245745" h="7560309">
                <a:moveTo>
                  <a:pt x="245656" y="5019275"/>
                </a:moveTo>
                <a:lnTo>
                  <a:pt x="0" y="4900754"/>
                </a:lnTo>
              </a:path>
              <a:path w="245745" h="7560309">
                <a:moveTo>
                  <a:pt x="245656" y="5093213"/>
                </a:moveTo>
                <a:lnTo>
                  <a:pt x="0" y="4974692"/>
                </a:lnTo>
              </a:path>
              <a:path w="245745" h="7560309">
                <a:moveTo>
                  <a:pt x="245656" y="5167141"/>
                </a:moveTo>
                <a:lnTo>
                  <a:pt x="0" y="5048620"/>
                </a:lnTo>
              </a:path>
              <a:path w="245745" h="7560309">
                <a:moveTo>
                  <a:pt x="245656" y="5241079"/>
                </a:moveTo>
                <a:lnTo>
                  <a:pt x="0" y="5122559"/>
                </a:lnTo>
              </a:path>
              <a:path w="245745" h="7560309">
                <a:moveTo>
                  <a:pt x="245656" y="5315007"/>
                </a:moveTo>
                <a:lnTo>
                  <a:pt x="0" y="5196486"/>
                </a:lnTo>
              </a:path>
              <a:path w="245745" h="7560309">
                <a:moveTo>
                  <a:pt x="245656" y="5388946"/>
                </a:moveTo>
                <a:lnTo>
                  <a:pt x="0" y="5270425"/>
                </a:lnTo>
              </a:path>
              <a:path w="245745" h="7560309">
                <a:moveTo>
                  <a:pt x="245656" y="5462885"/>
                </a:moveTo>
                <a:lnTo>
                  <a:pt x="0" y="5344364"/>
                </a:lnTo>
              </a:path>
              <a:path w="245745" h="7560309">
                <a:moveTo>
                  <a:pt x="245656" y="5536812"/>
                </a:moveTo>
                <a:lnTo>
                  <a:pt x="0" y="5418291"/>
                </a:lnTo>
              </a:path>
              <a:path w="245745" h="7560309">
                <a:moveTo>
                  <a:pt x="245656" y="5610751"/>
                </a:moveTo>
                <a:lnTo>
                  <a:pt x="0" y="5492230"/>
                </a:lnTo>
              </a:path>
              <a:path w="245745" h="7560309">
                <a:moveTo>
                  <a:pt x="245656" y="5684678"/>
                </a:moveTo>
                <a:lnTo>
                  <a:pt x="0" y="5566157"/>
                </a:lnTo>
              </a:path>
              <a:path w="245745" h="7560309">
                <a:moveTo>
                  <a:pt x="245656" y="5758617"/>
                </a:moveTo>
                <a:lnTo>
                  <a:pt x="0" y="5640096"/>
                </a:lnTo>
              </a:path>
              <a:path w="245745" h="7560309">
                <a:moveTo>
                  <a:pt x="245656" y="5832545"/>
                </a:moveTo>
                <a:lnTo>
                  <a:pt x="0" y="5714024"/>
                </a:lnTo>
              </a:path>
              <a:path w="245745" h="7560309">
                <a:moveTo>
                  <a:pt x="245656" y="5906483"/>
                </a:moveTo>
                <a:lnTo>
                  <a:pt x="0" y="5787962"/>
                </a:lnTo>
              </a:path>
              <a:path w="245745" h="7560309">
                <a:moveTo>
                  <a:pt x="245656" y="5980411"/>
                </a:moveTo>
                <a:lnTo>
                  <a:pt x="0" y="5861890"/>
                </a:lnTo>
              </a:path>
              <a:path w="245745" h="7560309">
                <a:moveTo>
                  <a:pt x="245656" y="6054349"/>
                </a:moveTo>
                <a:lnTo>
                  <a:pt x="0" y="5935828"/>
                </a:lnTo>
              </a:path>
              <a:path w="245745" h="7560309">
                <a:moveTo>
                  <a:pt x="245656" y="6128289"/>
                </a:moveTo>
                <a:lnTo>
                  <a:pt x="0" y="6009768"/>
                </a:lnTo>
              </a:path>
              <a:path w="245745" h="7560309">
                <a:moveTo>
                  <a:pt x="245656" y="6202215"/>
                </a:moveTo>
                <a:lnTo>
                  <a:pt x="0" y="6083695"/>
                </a:lnTo>
              </a:path>
              <a:path w="245745" h="7560309">
                <a:moveTo>
                  <a:pt x="245656" y="6276155"/>
                </a:moveTo>
                <a:lnTo>
                  <a:pt x="0" y="6157634"/>
                </a:lnTo>
              </a:path>
              <a:path w="245745" h="7560309">
                <a:moveTo>
                  <a:pt x="245656" y="6350082"/>
                </a:moveTo>
                <a:lnTo>
                  <a:pt x="0" y="6231561"/>
                </a:lnTo>
              </a:path>
              <a:path w="245745" h="7560309">
                <a:moveTo>
                  <a:pt x="245656" y="6424021"/>
                </a:moveTo>
                <a:lnTo>
                  <a:pt x="0" y="6305500"/>
                </a:lnTo>
              </a:path>
              <a:path w="245745" h="7560309">
                <a:moveTo>
                  <a:pt x="245656" y="6497949"/>
                </a:moveTo>
                <a:lnTo>
                  <a:pt x="0" y="6379427"/>
                </a:lnTo>
              </a:path>
              <a:path w="245745" h="7560309">
                <a:moveTo>
                  <a:pt x="245656" y="6571887"/>
                </a:moveTo>
                <a:lnTo>
                  <a:pt x="0" y="6453366"/>
                </a:lnTo>
              </a:path>
              <a:path w="245745" h="7560309">
                <a:moveTo>
                  <a:pt x="245656" y="6645815"/>
                </a:moveTo>
                <a:lnTo>
                  <a:pt x="0" y="6527294"/>
                </a:lnTo>
              </a:path>
              <a:path w="245745" h="7560309">
                <a:moveTo>
                  <a:pt x="245656" y="6719753"/>
                </a:moveTo>
                <a:lnTo>
                  <a:pt x="0" y="6601232"/>
                </a:lnTo>
              </a:path>
              <a:path w="245745" h="7560309">
                <a:moveTo>
                  <a:pt x="245656" y="6793681"/>
                </a:moveTo>
                <a:lnTo>
                  <a:pt x="0" y="6675160"/>
                </a:lnTo>
              </a:path>
              <a:path w="245745" h="7560309">
                <a:moveTo>
                  <a:pt x="245656" y="6867619"/>
                </a:moveTo>
                <a:lnTo>
                  <a:pt x="0" y="6749098"/>
                </a:lnTo>
              </a:path>
              <a:path w="245745" h="7560309">
                <a:moveTo>
                  <a:pt x="245656" y="6941547"/>
                </a:moveTo>
                <a:lnTo>
                  <a:pt x="0" y="6823026"/>
                </a:lnTo>
              </a:path>
              <a:path w="245745" h="7560309">
                <a:moveTo>
                  <a:pt x="245656" y="7015485"/>
                </a:moveTo>
                <a:lnTo>
                  <a:pt x="0" y="6896964"/>
                </a:lnTo>
              </a:path>
              <a:path w="245745" h="7560309">
                <a:moveTo>
                  <a:pt x="245656" y="7089425"/>
                </a:moveTo>
                <a:lnTo>
                  <a:pt x="0" y="6970904"/>
                </a:lnTo>
              </a:path>
              <a:path w="245745" h="7560309">
                <a:moveTo>
                  <a:pt x="245656" y="7163351"/>
                </a:moveTo>
                <a:lnTo>
                  <a:pt x="0" y="7044831"/>
                </a:lnTo>
              </a:path>
              <a:path w="245745" h="7560309">
                <a:moveTo>
                  <a:pt x="245656" y="7237291"/>
                </a:moveTo>
                <a:lnTo>
                  <a:pt x="0" y="7118770"/>
                </a:lnTo>
              </a:path>
              <a:path w="245745" h="7560309">
                <a:moveTo>
                  <a:pt x="245656" y="7311218"/>
                </a:moveTo>
                <a:lnTo>
                  <a:pt x="0" y="7192697"/>
                </a:lnTo>
              </a:path>
              <a:path w="245745" h="7560309">
                <a:moveTo>
                  <a:pt x="245656" y="7385157"/>
                </a:moveTo>
                <a:lnTo>
                  <a:pt x="0" y="7266636"/>
                </a:lnTo>
              </a:path>
              <a:path w="245745" h="7560309">
                <a:moveTo>
                  <a:pt x="245656" y="7459085"/>
                </a:moveTo>
                <a:lnTo>
                  <a:pt x="0" y="7340563"/>
                </a:lnTo>
              </a:path>
              <a:path w="245745" h="7560309">
                <a:moveTo>
                  <a:pt x="245656" y="7533023"/>
                </a:moveTo>
                <a:lnTo>
                  <a:pt x="0" y="7414502"/>
                </a:lnTo>
              </a:path>
              <a:path w="245745" h="7560309">
                <a:moveTo>
                  <a:pt x="148352" y="7560005"/>
                </a:moveTo>
                <a:lnTo>
                  <a:pt x="0" y="7488430"/>
                </a:lnTo>
              </a:path>
            </a:pathLst>
          </a:custGeom>
          <a:ln w="12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grpSp>
        <p:nvGrpSpPr>
          <p:cNvPr id="4" name="object 4"/>
          <p:cNvGrpSpPr/>
          <p:nvPr/>
        </p:nvGrpSpPr>
        <p:grpSpPr>
          <a:xfrm>
            <a:off x="1650680" y="469672"/>
            <a:ext cx="8877972" cy="6040912"/>
            <a:chOff x="450850" y="450855"/>
            <a:chExt cx="9790430" cy="6661784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0850" y="454179"/>
              <a:ext cx="9790303" cy="665830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6397" y="826491"/>
              <a:ext cx="139179" cy="696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391" y="828205"/>
              <a:ext cx="208301" cy="6991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41207" y="696048"/>
              <a:ext cx="403316" cy="60659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2873" y="1131341"/>
              <a:ext cx="188709" cy="6965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57200" y="457205"/>
              <a:ext cx="9777730" cy="6645909"/>
            </a:xfrm>
            <a:custGeom>
              <a:avLst/>
              <a:gdLst/>
              <a:ahLst/>
              <a:cxnLst/>
              <a:rect l="l" t="t" r="r" b="b"/>
              <a:pathLst>
                <a:path w="9777730" h="6645909">
                  <a:moveTo>
                    <a:pt x="152400" y="0"/>
                  </a:moveTo>
                  <a:lnTo>
                    <a:pt x="104231" y="7769"/>
                  </a:lnTo>
                  <a:lnTo>
                    <a:pt x="62396" y="29405"/>
                  </a:lnTo>
                  <a:lnTo>
                    <a:pt x="29405" y="62396"/>
                  </a:lnTo>
                  <a:lnTo>
                    <a:pt x="7769" y="104231"/>
                  </a:lnTo>
                  <a:lnTo>
                    <a:pt x="0" y="152400"/>
                  </a:lnTo>
                  <a:lnTo>
                    <a:pt x="0" y="6493205"/>
                  </a:lnTo>
                  <a:lnTo>
                    <a:pt x="7769" y="6541373"/>
                  </a:lnTo>
                  <a:lnTo>
                    <a:pt x="29405" y="6583208"/>
                  </a:lnTo>
                  <a:lnTo>
                    <a:pt x="62396" y="6616199"/>
                  </a:lnTo>
                  <a:lnTo>
                    <a:pt x="104231" y="6637835"/>
                  </a:lnTo>
                  <a:lnTo>
                    <a:pt x="152400" y="6645605"/>
                  </a:lnTo>
                  <a:lnTo>
                    <a:pt x="9625203" y="6645605"/>
                  </a:lnTo>
                  <a:lnTo>
                    <a:pt x="9673371" y="6637835"/>
                  </a:lnTo>
                  <a:lnTo>
                    <a:pt x="9715206" y="6616199"/>
                  </a:lnTo>
                  <a:lnTo>
                    <a:pt x="9748197" y="6583208"/>
                  </a:lnTo>
                  <a:lnTo>
                    <a:pt x="9769833" y="6541373"/>
                  </a:lnTo>
                  <a:lnTo>
                    <a:pt x="9777603" y="6493205"/>
                  </a:lnTo>
                  <a:lnTo>
                    <a:pt x="9777603" y="152400"/>
                  </a:lnTo>
                  <a:lnTo>
                    <a:pt x="9769833" y="104231"/>
                  </a:lnTo>
                  <a:lnTo>
                    <a:pt x="9748197" y="62396"/>
                  </a:lnTo>
                  <a:lnTo>
                    <a:pt x="9715206" y="29405"/>
                  </a:lnTo>
                  <a:lnTo>
                    <a:pt x="9673371" y="7769"/>
                  </a:lnTo>
                  <a:lnTo>
                    <a:pt x="9625203" y="0"/>
                  </a:lnTo>
                  <a:lnTo>
                    <a:pt x="152400" y="0"/>
                  </a:lnTo>
                  <a:close/>
                </a:path>
              </a:pathLst>
            </a:custGeom>
            <a:ln w="12700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094468" y="1932213"/>
            <a:ext cx="2970072" cy="2744297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34549" marR="27639">
              <a:lnSpc>
                <a:spcPct val="129299"/>
              </a:lnSpc>
              <a:spcBef>
                <a:spcPts val="86"/>
              </a:spcBef>
            </a:pPr>
            <a:r>
              <a:rPr sz="3809" b="1" spc="14" dirty="0">
                <a:solidFill>
                  <a:srgbClr val="414042"/>
                </a:solidFill>
                <a:latin typeface="Arial"/>
                <a:cs typeface="Arial"/>
              </a:rPr>
              <a:t>ARBITRAGE  </a:t>
            </a:r>
            <a:r>
              <a:rPr sz="3809" spc="-18" dirty="0">
                <a:solidFill>
                  <a:srgbClr val="414042"/>
                </a:solidFill>
                <a:latin typeface="Arial MT"/>
                <a:cs typeface="Arial MT"/>
              </a:rPr>
              <a:t>NATIONAL </a:t>
            </a:r>
            <a:r>
              <a:rPr sz="3809" spc="-14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3809" spc="23" dirty="0">
                <a:solidFill>
                  <a:srgbClr val="414042"/>
                </a:solidFill>
                <a:latin typeface="Arial MT"/>
                <a:cs typeface="Arial MT"/>
              </a:rPr>
              <a:t>JUDO</a:t>
            </a:r>
            <a:endParaRPr sz="3809" dirty="0">
              <a:latin typeface="Arial MT"/>
              <a:cs typeface="Arial MT"/>
            </a:endParaRPr>
          </a:p>
          <a:p>
            <a:pPr marL="34549">
              <a:spcBef>
                <a:spcPts val="2104"/>
              </a:spcBef>
            </a:pPr>
            <a:r>
              <a:rPr sz="1270" i="1" spc="18" dirty="0">
                <a:solidFill>
                  <a:srgbClr val="231F20"/>
                </a:solidFill>
                <a:latin typeface="Arial"/>
                <a:cs typeface="Arial"/>
              </a:rPr>
              <a:t>Application</a:t>
            </a:r>
            <a:r>
              <a:rPr sz="1270" i="1" spc="-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70" i="1" spc="-5" dirty="0">
                <a:solidFill>
                  <a:srgbClr val="231F20"/>
                </a:solidFill>
                <a:latin typeface="Arial"/>
                <a:cs typeface="Arial"/>
              </a:rPr>
              <a:t>au </a:t>
            </a:r>
            <a:r>
              <a:rPr sz="1270" i="1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1088" i="1" baseline="31250" dirty="0">
                <a:solidFill>
                  <a:srgbClr val="231F20"/>
                </a:solidFill>
                <a:latin typeface="Arial"/>
                <a:cs typeface="Arial"/>
              </a:rPr>
              <a:t>er</a:t>
            </a:r>
            <a:r>
              <a:rPr sz="1088" i="1" spc="210" baseline="312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fr-FR" sz="1270" i="1" spc="14" dirty="0">
                <a:solidFill>
                  <a:srgbClr val="231F20"/>
                </a:solidFill>
                <a:latin typeface="Arial"/>
                <a:cs typeface="Arial"/>
              </a:rPr>
              <a:t>septembre</a:t>
            </a:r>
            <a:r>
              <a:rPr sz="1270" i="1" spc="-5" dirty="0">
                <a:solidFill>
                  <a:srgbClr val="231F20"/>
                </a:solidFill>
                <a:latin typeface="Arial"/>
                <a:cs typeface="Arial"/>
              </a:rPr>
              <a:t> 202</a:t>
            </a:r>
            <a:r>
              <a:rPr lang="fr-FR" sz="1270" i="1" spc="-5" dirty="0">
                <a:solidFill>
                  <a:srgbClr val="231F20"/>
                </a:solidFill>
                <a:latin typeface="Arial"/>
                <a:cs typeface="Arial"/>
              </a:rPr>
              <a:t>4</a:t>
            </a:r>
            <a:endParaRPr sz="127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668252" y="6164992"/>
            <a:ext cx="485991" cy="95369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544" i="1" spc="32" dirty="0">
                <a:solidFill>
                  <a:srgbClr val="231F20"/>
                </a:solidFill>
                <a:latin typeface="Arial"/>
                <a:cs typeface="Arial"/>
              </a:rPr>
              <a:t>©</a:t>
            </a:r>
            <a:r>
              <a:rPr sz="544" i="1" spc="-32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544" i="1" dirty="0">
                <a:solidFill>
                  <a:srgbClr val="231F20"/>
                </a:solidFill>
                <a:latin typeface="Arial"/>
                <a:cs typeface="Arial"/>
              </a:rPr>
              <a:t>France</a:t>
            </a:r>
            <a:r>
              <a:rPr sz="544" i="1" spc="-2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544" i="1" spc="5" dirty="0">
                <a:solidFill>
                  <a:srgbClr val="231F20"/>
                </a:solidFill>
                <a:latin typeface="Arial"/>
                <a:cs typeface="Arial"/>
              </a:rPr>
              <a:t>Judo</a:t>
            </a:r>
            <a:endParaRPr sz="544">
              <a:latin typeface="Arial"/>
              <a:cs typeface="Arial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AAE47FF-1C21-79C4-F1E3-9C728B059F67}"/>
              </a:ext>
            </a:extLst>
          </p:cNvPr>
          <p:cNvSpPr txBox="1"/>
          <p:nvPr/>
        </p:nvSpPr>
        <p:spPr>
          <a:xfrm>
            <a:off x="8962061" y="469672"/>
            <a:ext cx="1426539" cy="372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619668" y="656164"/>
            <a:ext cx="4725777" cy="5402722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2144182" y="5510777"/>
            <a:ext cx="3165275" cy="673708"/>
            <a:chOff x="988722" y="6077163"/>
            <a:chExt cx="3490595" cy="742950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00005" y="6427695"/>
              <a:ext cx="878687" cy="39232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513052" y="6179566"/>
              <a:ext cx="1365885" cy="233045"/>
            </a:xfrm>
            <a:custGeom>
              <a:avLst/>
              <a:gdLst/>
              <a:ahLst/>
              <a:cxnLst/>
              <a:rect l="l" t="t" r="r" b="b"/>
              <a:pathLst>
                <a:path w="1365885" h="233045">
                  <a:moveTo>
                    <a:pt x="174434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0" y="99060"/>
                  </a:lnTo>
                  <a:lnTo>
                    <a:pt x="0" y="157480"/>
                  </a:lnTo>
                  <a:lnTo>
                    <a:pt x="0" y="232410"/>
                  </a:lnTo>
                  <a:lnTo>
                    <a:pt x="64719" y="232410"/>
                  </a:lnTo>
                  <a:lnTo>
                    <a:pt x="64719" y="157480"/>
                  </a:lnTo>
                  <a:lnTo>
                    <a:pt x="163144" y="157480"/>
                  </a:lnTo>
                  <a:lnTo>
                    <a:pt x="163144" y="99060"/>
                  </a:lnTo>
                  <a:lnTo>
                    <a:pt x="64719" y="99060"/>
                  </a:lnTo>
                  <a:lnTo>
                    <a:pt x="64719" y="60960"/>
                  </a:lnTo>
                  <a:lnTo>
                    <a:pt x="174434" y="60960"/>
                  </a:lnTo>
                  <a:lnTo>
                    <a:pt x="174434" y="0"/>
                  </a:lnTo>
                  <a:close/>
                </a:path>
                <a:path w="1365885" h="233045">
                  <a:moveTo>
                    <a:pt x="1365389" y="76"/>
                  </a:moveTo>
                  <a:lnTo>
                    <a:pt x="1190967" y="76"/>
                  </a:lnTo>
                  <a:lnTo>
                    <a:pt x="1190967" y="58496"/>
                  </a:lnTo>
                  <a:lnTo>
                    <a:pt x="1190967" y="88976"/>
                  </a:lnTo>
                  <a:lnTo>
                    <a:pt x="1190967" y="143586"/>
                  </a:lnTo>
                  <a:lnTo>
                    <a:pt x="1190967" y="174066"/>
                  </a:lnTo>
                  <a:lnTo>
                    <a:pt x="1190967" y="232486"/>
                  </a:lnTo>
                  <a:lnTo>
                    <a:pt x="1365389" y="232486"/>
                  </a:lnTo>
                  <a:lnTo>
                    <a:pt x="1365389" y="174066"/>
                  </a:lnTo>
                  <a:lnTo>
                    <a:pt x="1255674" y="174066"/>
                  </a:lnTo>
                  <a:lnTo>
                    <a:pt x="1255674" y="143586"/>
                  </a:lnTo>
                  <a:lnTo>
                    <a:pt x="1341564" y="143586"/>
                  </a:lnTo>
                  <a:lnTo>
                    <a:pt x="1341564" y="88976"/>
                  </a:lnTo>
                  <a:lnTo>
                    <a:pt x="1255674" y="88976"/>
                  </a:lnTo>
                  <a:lnTo>
                    <a:pt x="1255674" y="58496"/>
                  </a:lnTo>
                  <a:lnTo>
                    <a:pt x="1365389" y="58496"/>
                  </a:lnTo>
                  <a:lnTo>
                    <a:pt x="1365389" y="76"/>
                  </a:lnTo>
                  <a:close/>
                </a:path>
              </a:pathLst>
            </a:custGeom>
            <a:solidFill>
              <a:srgbClr val="21409A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01240" y="6179650"/>
              <a:ext cx="220522" cy="23209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969184" y="6479008"/>
              <a:ext cx="481652" cy="23940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18684" y="6482659"/>
              <a:ext cx="218516" cy="23573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930803" y="6179624"/>
              <a:ext cx="255270" cy="232410"/>
            </a:xfrm>
            <a:custGeom>
              <a:avLst/>
              <a:gdLst/>
              <a:ahLst/>
              <a:cxnLst/>
              <a:rect l="l" t="t" r="r" b="b"/>
              <a:pathLst>
                <a:path w="255269" h="232410">
                  <a:moveTo>
                    <a:pt x="168173" y="0"/>
                  </a:moveTo>
                  <a:lnTo>
                    <a:pt x="86080" y="0"/>
                  </a:lnTo>
                  <a:lnTo>
                    <a:pt x="0" y="232092"/>
                  </a:lnTo>
                  <a:lnTo>
                    <a:pt x="71047" y="232092"/>
                  </a:lnTo>
                  <a:lnTo>
                    <a:pt x="81343" y="198831"/>
                  </a:lnTo>
                  <a:lnTo>
                    <a:pt x="242490" y="198831"/>
                  </a:lnTo>
                  <a:lnTo>
                    <a:pt x="221808" y="143497"/>
                  </a:lnTo>
                  <a:lnTo>
                    <a:pt x="98475" y="143497"/>
                  </a:lnTo>
                  <a:lnTo>
                    <a:pt x="121754" y="68351"/>
                  </a:lnTo>
                  <a:lnTo>
                    <a:pt x="193721" y="68351"/>
                  </a:lnTo>
                  <a:lnTo>
                    <a:pt x="168173" y="0"/>
                  </a:lnTo>
                  <a:close/>
                </a:path>
                <a:path w="255269" h="232410">
                  <a:moveTo>
                    <a:pt x="242490" y="198831"/>
                  </a:moveTo>
                  <a:lnTo>
                    <a:pt x="173443" y="198831"/>
                  </a:lnTo>
                  <a:lnTo>
                    <a:pt x="183883" y="232105"/>
                  </a:lnTo>
                  <a:lnTo>
                    <a:pt x="254927" y="232105"/>
                  </a:lnTo>
                  <a:lnTo>
                    <a:pt x="242490" y="198831"/>
                  </a:lnTo>
                  <a:close/>
                </a:path>
                <a:path w="255269" h="232410">
                  <a:moveTo>
                    <a:pt x="193721" y="68351"/>
                  </a:moveTo>
                  <a:lnTo>
                    <a:pt x="132499" y="68351"/>
                  </a:lnTo>
                  <a:lnTo>
                    <a:pt x="156082" y="143497"/>
                  </a:lnTo>
                  <a:lnTo>
                    <a:pt x="221808" y="143497"/>
                  </a:lnTo>
                  <a:lnTo>
                    <a:pt x="193721" y="68351"/>
                  </a:lnTo>
                  <a:close/>
                </a:path>
              </a:pathLst>
            </a:custGeom>
            <a:solidFill>
              <a:srgbClr val="21409A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18693" y="6179608"/>
              <a:ext cx="202069" cy="23211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48826" y="6175983"/>
              <a:ext cx="230466" cy="23939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513059" y="6482660"/>
              <a:ext cx="178841" cy="23573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88720" y="6077166"/>
              <a:ext cx="428625" cy="727710"/>
            </a:xfrm>
            <a:custGeom>
              <a:avLst/>
              <a:gdLst/>
              <a:ahLst/>
              <a:cxnLst/>
              <a:rect l="l" t="t" r="r" b="b"/>
              <a:pathLst>
                <a:path w="428625" h="727709">
                  <a:moveTo>
                    <a:pt x="362432" y="377329"/>
                  </a:moveTo>
                  <a:lnTo>
                    <a:pt x="337642" y="325297"/>
                  </a:lnTo>
                  <a:lnTo>
                    <a:pt x="305650" y="286105"/>
                  </a:lnTo>
                  <a:lnTo>
                    <a:pt x="268122" y="259232"/>
                  </a:lnTo>
                  <a:lnTo>
                    <a:pt x="226745" y="244221"/>
                  </a:lnTo>
                  <a:lnTo>
                    <a:pt x="183172" y="240563"/>
                  </a:lnTo>
                  <a:lnTo>
                    <a:pt x="139103" y="247777"/>
                  </a:lnTo>
                  <a:lnTo>
                    <a:pt x="96202" y="265366"/>
                  </a:lnTo>
                  <a:lnTo>
                    <a:pt x="60045" y="291096"/>
                  </a:lnTo>
                  <a:lnTo>
                    <a:pt x="32867" y="323227"/>
                  </a:lnTo>
                  <a:lnTo>
                    <a:pt x="14147" y="360489"/>
                  </a:lnTo>
                  <a:lnTo>
                    <a:pt x="3365" y="401586"/>
                  </a:lnTo>
                  <a:lnTo>
                    <a:pt x="0" y="445236"/>
                  </a:lnTo>
                  <a:lnTo>
                    <a:pt x="3530" y="490143"/>
                  </a:lnTo>
                  <a:lnTo>
                    <a:pt x="13449" y="535012"/>
                  </a:lnTo>
                  <a:lnTo>
                    <a:pt x="31546" y="582625"/>
                  </a:lnTo>
                  <a:lnTo>
                    <a:pt x="56146" y="627570"/>
                  </a:lnTo>
                  <a:lnTo>
                    <a:pt x="84848" y="667931"/>
                  </a:lnTo>
                  <a:lnTo>
                    <a:pt x="115227" y="701814"/>
                  </a:lnTo>
                  <a:lnTo>
                    <a:pt x="144894" y="727303"/>
                  </a:lnTo>
                  <a:lnTo>
                    <a:pt x="275272" y="641286"/>
                  </a:lnTo>
                  <a:lnTo>
                    <a:pt x="237007" y="610997"/>
                  </a:lnTo>
                  <a:lnTo>
                    <a:pt x="203098" y="576338"/>
                  </a:lnTo>
                  <a:lnTo>
                    <a:pt x="175475" y="539445"/>
                  </a:lnTo>
                  <a:lnTo>
                    <a:pt x="156070" y="502475"/>
                  </a:lnTo>
                  <a:lnTo>
                    <a:pt x="145580" y="463880"/>
                  </a:lnTo>
                  <a:lnTo>
                    <a:pt x="145084" y="426923"/>
                  </a:lnTo>
                  <a:lnTo>
                    <a:pt x="154851" y="395528"/>
                  </a:lnTo>
                  <a:lnTo>
                    <a:pt x="175145" y="373595"/>
                  </a:lnTo>
                  <a:lnTo>
                    <a:pt x="202730" y="364972"/>
                  </a:lnTo>
                  <a:lnTo>
                    <a:pt x="229997" y="372097"/>
                  </a:lnTo>
                  <a:lnTo>
                    <a:pt x="253072" y="395300"/>
                  </a:lnTo>
                  <a:lnTo>
                    <a:pt x="268122" y="434822"/>
                  </a:lnTo>
                  <a:lnTo>
                    <a:pt x="362432" y="377329"/>
                  </a:lnTo>
                  <a:close/>
                </a:path>
                <a:path w="428625" h="727709">
                  <a:moveTo>
                    <a:pt x="428091" y="243725"/>
                  </a:moveTo>
                  <a:lnTo>
                    <a:pt x="409321" y="201015"/>
                  </a:lnTo>
                  <a:lnTo>
                    <a:pt x="386105" y="161061"/>
                  </a:lnTo>
                  <a:lnTo>
                    <a:pt x="358508" y="124383"/>
                  </a:lnTo>
                  <a:lnTo>
                    <a:pt x="326593" y="91452"/>
                  </a:lnTo>
                  <a:lnTo>
                    <a:pt x="290449" y="62750"/>
                  </a:lnTo>
                  <a:lnTo>
                    <a:pt x="250139" y="38785"/>
                  </a:lnTo>
                  <a:lnTo>
                    <a:pt x="205727" y="20040"/>
                  </a:lnTo>
                  <a:lnTo>
                    <a:pt x="157302" y="6997"/>
                  </a:lnTo>
                  <a:lnTo>
                    <a:pt x="104914" y="165"/>
                  </a:lnTo>
                  <a:lnTo>
                    <a:pt x="48653" y="0"/>
                  </a:lnTo>
                  <a:lnTo>
                    <a:pt x="9588" y="157848"/>
                  </a:lnTo>
                  <a:lnTo>
                    <a:pt x="63906" y="152933"/>
                  </a:lnTo>
                  <a:lnTo>
                    <a:pt x="114668" y="155460"/>
                  </a:lnTo>
                  <a:lnTo>
                    <a:pt x="161505" y="165049"/>
                  </a:lnTo>
                  <a:lnTo>
                    <a:pt x="204089" y="181368"/>
                  </a:lnTo>
                  <a:lnTo>
                    <a:pt x="242036" y="204050"/>
                  </a:lnTo>
                  <a:lnTo>
                    <a:pt x="275005" y="232740"/>
                  </a:lnTo>
                  <a:lnTo>
                    <a:pt x="302615" y="267081"/>
                  </a:lnTo>
                  <a:lnTo>
                    <a:pt x="324535" y="306717"/>
                  </a:lnTo>
                  <a:lnTo>
                    <a:pt x="428091" y="243725"/>
                  </a:lnTo>
                  <a:close/>
                </a:path>
              </a:pathLst>
            </a:custGeom>
            <a:solidFill>
              <a:srgbClr val="21409A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6775102" y="853849"/>
            <a:ext cx="2186959" cy="29080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1814" b="0" dirty="0">
                <a:solidFill>
                  <a:srgbClr val="FFFFFF"/>
                </a:solidFill>
                <a:latin typeface="Arial MT"/>
                <a:cs typeface="Arial MT"/>
              </a:rPr>
              <a:t>SAISON</a:t>
            </a:r>
            <a:r>
              <a:rPr sz="1814" b="0" spc="-2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14" b="0" spc="-5" dirty="0">
                <a:solidFill>
                  <a:srgbClr val="FFFFFF"/>
                </a:solidFill>
                <a:latin typeface="Arial MT"/>
                <a:cs typeface="Arial MT"/>
              </a:rPr>
              <a:t>202</a:t>
            </a:r>
            <a:r>
              <a:rPr lang="fr-FR" sz="1814" b="0" spc="-5" dirty="0">
                <a:solidFill>
                  <a:srgbClr val="FFFFFF"/>
                </a:solidFill>
                <a:latin typeface="Arial MT"/>
                <a:cs typeface="Arial MT"/>
              </a:rPr>
              <a:t>4</a:t>
            </a:r>
            <a:r>
              <a:rPr sz="1814" b="0" spc="-32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14" b="0" dirty="0">
                <a:solidFill>
                  <a:srgbClr val="FFFFFF"/>
                </a:solidFill>
                <a:latin typeface="Arial MT"/>
                <a:cs typeface="Arial MT"/>
              </a:rPr>
              <a:t>-</a:t>
            </a:r>
            <a:r>
              <a:rPr sz="1814" b="0" spc="-27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14" b="0" spc="-5" dirty="0">
                <a:solidFill>
                  <a:srgbClr val="FFFFFF"/>
                </a:solidFill>
                <a:latin typeface="Arial MT"/>
                <a:cs typeface="Arial MT"/>
              </a:rPr>
              <a:t>202</a:t>
            </a:r>
            <a:r>
              <a:rPr lang="fr-FR" sz="1814" b="0" spc="-5" dirty="0">
                <a:solidFill>
                  <a:srgbClr val="FFFFFF"/>
                </a:solidFill>
                <a:latin typeface="Arial MT"/>
                <a:cs typeface="Arial MT"/>
              </a:rPr>
              <a:t>5</a:t>
            </a:r>
            <a:endParaRPr sz="1814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>
            <a:extLst>
              <a:ext uri="{FF2B5EF4-FFF2-40B4-BE49-F238E27FC236}">
                <a16:creationId xmlns:a16="http://schemas.microsoft.com/office/drawing/2014/main" id="{468FBCBC-968B-D424-D721-FA687BB008BA}"/>
              </a:ext>
            </a:extLst>
          </p:cNvPr>
          <p:cNvSpPr txBox="1"/>
          <p:nvPr/>
        </p:nvSpPr>
        <p:spPr>
          <a:xfrm>
            <a:off x="9144000" y="469672"/>
            <a:ext cx="1244600" cy="2542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" name="object 2"/>
          <p:cNvSpPr/>
          <p:nvPr/>
        </p:nvSpPr>
        <p:spPr>
          <a:xfrm>
            <a:off x="1247607" y="0"/>
            <a:ext cx="222842" cy="6855696"/>
          </a:xfrm>
          <a:custGeom>
            <a:avLst/>
            <a:gdLst/>
            <a:ahLst/>
            <a:cxnLst/>
            <a:rect l="l" t="t" r="r" b="b"/>
            <a:pathLst>
              <a:path w="245745" h="7560309">
                <a:moveTo>
                  <a:pt x="245656" y="65728"/>
                </a:moveTo>
                <a:lnTo>
                  <a:pt x="109422" y="0"/>
                </a:lnTo>
              </a:path>
              <a:path w="245745" h="7560309">
                <a:moveTo>
                  <a:pt x="245656" y="139656"/>
                </a:moveTo>
                <a:lnTo>
                  <a:pt x="0" y="21134"/>
                </a:lnTo>
              </a:path>
              <a:path w="245745" h="7560309">
                <a:moveTo>
                  <a:pt x="245656" y="213594"/>
                </a:moveTo>
                <a:lnTo>
                  <a:pt x="0" y="95073"/>
                </a:lnTo>
              </a:path>
              <a:path w="245745" h="7560309">
                <a:moveTo>
                  <a:pt x="245656" y="287522"/>
                </a:moveTo>
                <a:lnTo>
                  <a:pt x="0" y="169000"/>
                </a:lnTo>
              </a:path>
              <a:path w="245745" h="7560309">
                <a:moveTo>
                  <a:pt x="245656" y="361460"/>
                </a:moveTo>
                <a:lnTo>
                  <a:pt x="0" y="242939"/>
                </a:lnTo>
              </a:path>
              <a:path w="245745" h="7560309">
                <a:moveTo>
                  <a:pt x="245656" y="435388"/>
                </a:moveTo>
                <a:lnTo>
                  <a:pt x="0" y="316867"/>
                </a:lnTo>
              </a:path>
              <a:path w="245745" h="7560309">
                <a:moveTo>
                  <a:pt x="245656" y="509326"/>
                </a:moveTo>
                <a:lnTo>
                  <a:pt x="0" y="390805"/>
                </a:lnTo>
              </a:path>
              <a:path w="245745" h="7560309">
                <a:moveTo>
                  <a:pt x="245656" y="583266"/>
                </a:moveTo>
                <a:lnTo>
                  <a:pt x="0" y="464745"/>
                </a:lnTo>
              </a:path>
              <a:path w="245745" h="7560309">
                <a:moveTo>
                  <a:pt x="245656" y="657192"/>
                </a:moveTo>
                <a:lnTo>
                  <a:pt x="0" y="538671"/>
                </a:lnTo>
              </a:path>
              <a:path w="245745" h="7560309">
                <a:moveTo>
                  <a:pt x="245656" y="731132"/>
                </a:moveTo>
                <a:lnTo>
                  <a:pt x="0" y="612611"/>
                </a:lnTo>
              </a:path>
              <a:path w="245745" h="7560309">
                <a:moveTo>
                  <a:pt x="245656" y="805059"/>
                </a:moveTo>
                <a:lnTo>
                  <a:pt x="0" y="686538"/>
                </a:lnTo>
              </a:path>
              <a:path w="245745" h="7560309">
                <a:moveTo>
                  <a:pt x="245656" y="878998"/>
                </a:moveTo>
                <a:lnTo>
                  <a:pt x="0" y="760477"/>
                </a:lnTo>
              </a:path>
              <a:path w="245745" h="7560309">
                <a:moveTo>
                  <a:pt x="245656" y="952926"/>
                </a:moveTo>
                <a:lnTo>
                  <a:pt x="0" y="834404"/>
                </a:lnTo>
              </a:path>
              <a:path w="245745" h="7560309">
                <a:moveTo>
                  <a:pt x="245656" y="1026864"/>
                </a:moveTo>
                <a:lnTo>
                  <a:pt x="0" y="908343"/>
                </a:lnTo>
              </a:path>
              <a:path w="245745" h="7560309">
                <a:moveTo>
                  <a:pt x="245656" y="1100792"/>
                </a:moveTo>
                <a:lnTo>
                  <a:pt x="0" y="982270"/>
                </a:lnTo>
              </a:path>
              <a:path w="245745" h="7560309">
                <a:moveTo>
                  <a:pt x="245656" y="1174730"/>
                </a:moveTo>
                <a:lnTo>
                  <a:pt x="0" y="1056209"/>
                </a:lnTo>
              </a:path>
              <a:path w="245745" h="7560309">
                <a:moveTo>
                  <a:pt x="245656" y="1248658"/>
                </a:moveTo>
                <a:lnTo>
                  <a:pt x="0" y="1130136"/>
                </a:lnTo>
              </a:path>
              <a:path w="245745" h="7560309">
                <a:moveTo>
                  <a:pt x="245656" y="1322596"/>
                </a:moveTo>
                <a:lnTo>
                  <a:pt x="0" y="1204075"/>
                </a:lnTo>
              </a:path>
              <a:path w="245745" h="7560309">
                <a:moveTo>
                  <a:pt x="245656" y="1396535"/>
                </a:moveTo>
                <a:lnTo>
                  <a:pt x="0" y="1278015"/>
                </a:lnTo>
              </a:path>
              <a:path w="245745" h="7560309">
                <a:moveTo>
                  <a:pt x="245656" y="1470462"/>
                </a:moveTo>
                <a:lnTo>
                  <a:pt x="0" y="1351941"/>
                </a:lnTo>
              </a:path>
              <a:path w="245745" h="7560309">
                <a:moveTo>
                  <a:pt x="245656" y="1544402"/>
                </a:moveTo>
                <a:lnTo>
                  <a:pt x="0" y="1425881"/>
                </a:lnTo>
              </a:path>
              <a:path w="245745" h="7560309">
                <a:moveTo>
                  <a:pt x="245656" y="1618328"/>
                </a:moveTo>
                <a:lnTo>
                  <a:pt x="0" y="1499807"/>
                </a:lnTo>
              </a:path>
              <a:path w="245745" h="7560309">
                <a:moveTo>
                  <a:pt x="245656" y="1692268"/>
                </a:moveTo>
                <a:lnTo>
                  <a:pt x="0" y="1573747"/>
                </a:lnTo>
              </a:path>
              <a:path w="245745" h="7560309">
                <a:moveTo>
                  <a:pt x="245656" y="1766195"/>
                </a:moveTo>
                <a:lnTo>
                  <a:pt x="0" y="1647674"/>
                </a:lnTo>
              </a:path>
              <a:path w="245745" h="7560309">
                <a:moveTo>
                  <a:pt x="245656" y="1840134"/>
                </a:moveTo>
                <a:lnTo>
                  <a:pt x="0" y="1721613"/>
                </a:lnTo>
              </a:path>
              <a:path w="245745" h="7560309">
                <a:moveTo>
                  <a:pt x="245656" y="1914062"/>
                </a:moveTo>
                <a:lnTo>
                  <a:pt x="0" y="1795540"/>
                </a:lnTo>
              </a:path>
              <a:path w="245745" h="7560309">
                <a:moveTo>
                  <a:pt x="245656" y="1988000"/>
                </a:moveTo>
                <a:lnTo>
                  <a:pt x="0" y="1869479"/>
                </a:lnTo>
              </a:path>
              <a:path w="245745" h="7560309">
                <a:moveTo>
                  <a:pt x="245656" y="2061939"/>
                </a:moveTo>
                <a:lnTo>
                  <a:pt x="0" y="1943418"/>
                </a:lnTo>
              </a:path>
              <a:path w="245745" h="7560309">
                <a:moveTo>
                  <a:pt x="245656" y="2135866"/>
                </a:moveTo>
                <a:lnTo>
                  <a:pt x="0" y="2017345"/>
                </a:lnTo>
              </a:path>
              <a:path w="245745" h="7560309">
                <a:moveTo>
                  <a:pt x="245656" y="2209805"/>
                </a:moveTo>
                <a:lnTo>
                  <a:pt x="0" y="2091284"/>
                </a:lnTo>
              </a:path>
              <a:path w="245745" h="7560309">
                <a:moveTo>
                  <a:pt x="245656" y="2283732"/>
                </a:moveTo>
                <a:lnTo>
                  <a:pt x="0" y="2165211"/>
                </a:lnTo>
              </a:path>
              <a:path w="245745" h="7560309">
                <a:moveTo>
                  <a:pt x="245656" y="2357671"/>
                </a:moveTo>
                <a:lnTo>
                  <a:pt x="0" y="2239151"/>
                </a:lnTo>
              </a:path>
              <a:path w="245745" h="7560309">
                <a:moveTo>
                  <a:pt x="245656" y="2431598"/>
                </a:moveTo>
                <a:lnTo>
                  <a:pt x="0" y="2313077"/>
                </a:lnTo>
              </a:path>
              <a:path w="245745" h="7560309">
                <a:moveTo>
                  <a:pt x="245656" y="2505538"/>
                </a:moveTo>
                <a:lnTo>
                  <a:pt x="0" y="2387017"/>
                </a:lnTo>
              </a:path>
              <a:path w="245745" h="7560309">
                <a:moveTo>
                  <a:pt x="245656" y="2579465"/>
                </a:moveTo>
                <a:lnTo>
                  <a:pt x="0" y="2460944"/>
                </a:lnTo>
              </a:path>
              <a:path w="245745" h="7560309">
                <a:moveTo>
                  <a:pt x="245656" y="2653404"/>
                </a:moveTo>
                <a:lnTo>
                  <a:pt x="0" y="2534883"/>
                </a:lnTo>
              </a:path>
              <a:path w="245745" h="7560309">
                <a:moveTo>
                  <a:pt x="245656" y="2727331"/>
                </a:moveTo>
                <a:lnTo>
                  <a:pt x="0" y="2608810"/>
                </a:lnTo>
              </a:path>
              <a:path w="245745" h="7560309">
                <a:moveTo>
                  <a:pt x="245656" y="2801270"/>
                </a:moveTo>
                <a:lnTo>
                  <a:pt x="0" y="2682749"/>
                </a:lnTo>
              </a:path>
              <a:path w="245745" h="7560309">
                <a:moveTo>
                  <a:pt x="245656" y="2875209"/>
                </a:moveTo>
                <a:lnTo>
                  <a:pt x="0" y="2756688"/>
                </a:lnTo>
              </a:path>
              <a:path w="245745" h="7560309">
                <a:moveTo>
                  <a:pt x="245656" y="2949136"/>
                </a:moveTo>
                <a:lnTo>
                  <a:pt x="0" y="2830615"/>
                </a:lnTo>
              </a:path>
              <a:path w="245745" h="7560309">
                <a:moveTo>
                  <a:pt x="245656" y="3023075"/>
                </a:moveTo>
                <a:lnTo>
                  <a:pt x="0" y="2904554"/>
                </a:lnTo>
              </a:path>
              <a:path w="245745" h="7560309">
                <a:moveTo>
                  <a:pt x="245656" y="3097002"/>
                </a:moveTo>
                <a:lnTo>
                  <a:pt x="0" y="2978481"/>
                </a:lnTo>
              </a:path>
              <a:path w="245745" h="7560309">
                <a:moveTo>
                  <a:pt x="245656" y="3170941"/>
                </a:moveTo>
                <a:lnTo>
                  <a:pt x="0" y="3052420"/>
                </a:lnTo>
              </a:path>
              <a:path w="245745" h="7560309">
                <a:moveTo>
                  <a:pt x="245656" y="3244868"/>
                </a:moveTo>
                <a:lnTo>
                  <a:pt x="0" y="3126347"/>
                </a:lnTo>
              </a:path>
              <a:path w="245745" h="7560309">
                <a:moveTo>
                  <a:pt x="245656" y="3318807"/>
                </a:moveTo>
                <a:lnTo>
                  <a:pt x="0" y="3200287"/>
                </a:lnTo>
              </a:path>
              <a:path w="245745" h="7560309">
                <a:moveTo>
                  <a:pt x="245656" y="3392735"/>
                </a:moveTo>
                <a:lnTo>
                  <a:pt x="0" y="3274214"/>
                </a:lnTo>
              </a:path>
              <a:path w="245745" h="7560309">
                <a:moveTo>
                  <a:pt x="245656" y="3466674"/>
                </a:moveTo>
                <a:lnTo>
                  <a:pt x="0" y="3348153"/>
                </a:lnTo>
              </a:path>
              <a:path w="245745" h="7560309">
                <a:moveTo>
                  <a:pt x="245656" y="3540601"/>
                </a:moveTo>
                <a:lnTo>
                  <a:pt x="0" y="3422080"/>
                </a:lnTo>
              </a:path>
              <a:path w="245745" h="7560309">
                <a:moveTo>
                  <a:pt x="245656" y="3614540"/>
                </a:moveTo>
                <a:lnTo>
                  <a:pt x="0" y="3496019"/>
                </a:lnTo>
              </a:path>
              <a:path w="245745" h="7560309">
                <a:moveTo>
                  <a:pt x="245656" y="3688467"/>
                </a:moveTo>
                <a:lnTo>
                  <a:pt x="0" y="3569946"/>
                </a:lnTo>
              </a:path>
              <a:path w="245745" h="7560309">
                <a:moveTo>
                  <a:pt x="245656" y="3762406"/>
                </a:moveTo>
                <a:lnTo>
                  <a:pt x="0" y="3643885"/>
                </a:lnTo>
              </a:path>
              <a:path w="245745" h="7560309">
                <a:moveTo>
                  <a:pt x="245656" y="3836345"/>
                </a:moveTo>
                <a:lnTo>
                  <a:pt x="0" y="3717824"/>
                </a:lnTo>
              </a:path>
              <a:path w="245745" h="7560309">
                <a:moveTo>
                  <a:pt x="245656" y="3910272"/>
                </a:moveTo>
                <a:lnTo>
                  <a:pt x="0" y="3791751"/>
                </a:lnTo>
              </a:path>
              <a:path w="245745" h="7560309">
                <a:moveTo>
                  <a:pt x="245656" y="3984211"/>
                </a:moveTo>
                <a:lnTo>
                  <a:pt x="0" y="3865690"/>
                </a:lnTo>
              </a:path>
              <a:path w="245745" h="7560309">
                <a:moveTo>
                  <a:pt x="245656" y="4058139"/>
                </a:moveTo>
                <a:lnTo>
                  <a:pt x="0" y="3939618"/>
                </a:lnTo>
              </a:path>
              <a:path w="245745" h="7560309">
                <a:moveTo>
                  <a:pt x="245656" y="4132077"/>
                </a:moveTo>
                <a:lnTo>
                  <a:pt x="0" y="4013556"/>
                </a:lnTo>
              </a:path>
              <a:path w="245745" h="7560309">
                <a:moveTo>
                  <a:pt x="245656" y="4206005"/>
                </a:moveTo>
                <a:lnTo>
                  <a:pt x="0" y="4087484"/>
                </a:lnTo>
              </a:path>
              <a:path w="245745" h="7560309">
                <a:moveTo>
                  <a:pt x="245656" y="4279943"/>
                </a:moveTo>
                <a:lnTo>
                  <a:pt x="0" y="4161423"/>
                </a:lnTo>
              </a:path>
              <a:path w="245745" h="7560309">
                <a:moveTo>
                  <a:pt x="245656" y="4353871"/>
                </a:moveTo>
                <a:lnTo>
                  <a:pt x="0" y="4235350"/>
                </a:lnTo>
              </a:path>
              <a:path w="245745" h="7560309">
                <a:moveTo>
                  <a:pt x="245656" y="4427810"/>
                </a:moveTo>
                <a:lnTo>
                  <a:pt x="0" y="4309289"/>
                </a:lnTo>
              </a:path>
              <a:path w="245745" h="7560309">
                <a:moveTo>
                  <a:pt x="245656" y="4501737"/>
                </a:moveTo>
                <a:lnTo>
                  <a:pt x="0" y="4383216"/>
                </a:lnTo>
              </a:path>
              <a:path w="245745" h="7560309">
                <a:moveTo>
                  <a:pt x="245656" y="4575676"/>
                </a:moveTo>
                <a:lnTo>
                  <a:pt x="0" y="4457155"/>
                </a:lnTo>
              </a:path>
              <a:path w="245745" h="7560309">
                <a:moveTo>
                  <a:pt x="245656" y="4649615"/>
                </a:moveTo>
                <a:lnTo>
                  <a:pt x="0" y="4531094"/>
                </a:lnTo>
              </a:path>
              <a:path w="245745" h="7560309">
                <a:moveTo>
                  <a:pt x="245656" y="4723542"/>
                </a:moveTo>
                <a:lnTo>
                  <a:pt x="0" y="4605021"/>
                </a:lnTo>
              </a:path>
              <a:path w="245745" h="7560309">
                <a:moveTo>
                  <a:pt x="245656" y="4797481"/>
                </a:moveTo>
                <a:lnTo>
                  <a:pt x="0" y="4678960"/>
                </a:lnTo>
              </a:path>
              <a:path w="245745" h="7560309">
                <a:moveTo>
                  <a:pt x="245656" y="4871408"/>
                </a:moveTo>
                <a:lnTo>
                  <a:pt x="0" y="4752887"/>
                </a:lnTo>
              </a:path>
              <a:path w="245745" h="7560309">
                <a:moveTo>
                  <a:pt x="245656" y="4945347"/>
                </a:moveTo>
                <a:lnTo>
                  <a:pt x="0" y="4826826"/>
                </a:lnTo>
              </a:path>
              <a:path w="245745" h="7560309">
                <a:moveTo>
                  <a:pt x="245656" y="5019275"/>
                </a:moveTo>
                <a:lnTo>
                  <a:pt x="0" y="4900754"/>
                </a:lnTo>
              </a:path>
              <a:path w="245745" h="7560309">
                <a:moveTo>
                  <a:pt x="245656" y="5093213"/>
                </a:moveTo>
                <a:lnTo>
                  <a:pt x="0" y="4974692"/>
                </a:lnTo>
              </a:path>
              <a:path w="245745" h="7560309">
                <a:moveTo>
                  <a:pt x="245656" y="5167141"/>
                </a:moveTo>
                <a:lnTo>
                  <a:pt x="0" y="5048620"/>
                </a:lnTo>
              </a:path>
              <a:path w="245745" h="7560309">
                <a:moveTo>
                  <a:pt x="245656" y="5241079"/>
                </a:moveTo>
                <a:lnTo>
                  <a:pt x="0" y="5122559"/>
                </a:lnTo>
              </a:path>
              <a:path w="245745" h="7560309">
                <a:moveTo>
                  <a:pt x="245656" y="5315007"/>
                </a:moveTo>
                <a:lnTo>
                  <a:pt x="0" y="5196486"/>
                </a:lnTo>
              </a:path>
              <a:path w="245745" h="7560309">
                <a:moveTo>
                  <a:pt x="245656" y="5388946"/>
                </a:moveTo>
                <a:lnTo>
                  <a:pt x="0" y="5270425"/>
                </a:lnTo>
              </a:path>
              <a:path w="245745" h="7560309">
                <a:moveTo>
                  <a:pt x="245656" y="5462885"/>
                </a:moveTo>
                <a:lnTo>
                  <a:pt x="0" y="5344364"/>
                </a:lnTo>
              </a:path>
              <a:path w="245745" h="7560309">
                <a:moveTo>
                  <a:pt x="245656" y="5536812"/>
                </a:moveTo>
                <a:lnTo>
                  <a:pt x="0" y="5418291"/>
                </a:lnTo>
              </a:path>
              <a:path w="245745" h="7560309">
                <a:moveTo>
                  <a:pt x="245656" y="5610751"/>
                </a:moveTo>
                <a:lnTo>
                  <a:pt x="0" y="5492230"/>
                </a:lnTo>
              </a:path>
              <a:path w="245745" h="7560309">
                <a:moveTo>
                  <a:pt x="245656" y="5684678"/>
                </a:moveTo>
                <a:lnTo>
                  <a:pt x="0" y="5566157"/>
                </a:lnTo>
              </a:path>
              <a:path w="245745" h="7560309">
                <a:moveTo>
                  <a:pt x="245656" y="5758617"/>
                </a:moveTo>
                <a:lnTo>
                  <a:pt x="0" y="5640096"/>
                </a:lnTo>
              </a:path>
              <a:path w="245745" h="7560309">
                <a:moveTo>
                  <a:pt x="245656" y="5832545"/>
                </a:moveTo>
                <a:lnTo>
                  <a:pt x="0" y="5714024"/>
                </a:lnTo>
              </a:path>
              <a:path w="245745" h="7560309">
                <a:moveTo>
                  <a:pt x="245656" y="5906483"/>
                </a:moveTo>
                <a:lnTo>
                  <a:pt x="0" y="5787962"/>
                </a:lnTo>
              </a:path>
              <a:path w="245745" h="7560309">
                <a:moveTo>
                  <a:pt x="245656" y="5980411"/>
                </a:moveTo>
                <a:lnTo>
                  <a:pt x="0" y="5861890"/>
                </a:lnTo>
              </a:path>
              <a:path w="245745" h="7560309">
                <a:moveTo>
                  <a:pt x="245656" y="6054349"/>
                </a:moveTo>
                <a:lnTo>
                  <a:pt x="0" y="5935828"/>
                </a:lnTo>
              </a:path>
              <a:path w="245745" h="7560309">
                <a:moveTo>
                  <a:pt x="245656" y="6128289"/>
                </a:moveTo>
                <a:lnTo>
                  <a:pt x="0" y="6009768"/>
                </a:lnTo>
              </a:path>
              <a:path w="245745" h="7560309">
                <a:moveTo>
                  <a:pt x="245656" y="6202215"/>
                </a:moveTo>
                <a:lnTo>
                  <a:pt x="0" y="6083695"/>
                </a:lnTo>
              </a:path>
              <a:path w="245745" h="7560309">
                <a:moveTo>
                  <a:pt x="245656" y="6276155"/>
                </a:moveTo>
                <a:lnTo>
                  <a:pt x="0" y="6157634"/>
                </a:lnTo>
              </a:path>
              <a:path w="245745" h="7560309">
                <a:moveTo>
                  <a:pt x="245656" y="6350082"/>
                </a:moveTo>
                <a:lnTo>
                  <a:pt x="0" y="6231561"/>
                </a:lnTo>
              </a:path>
              <a:path w="245745" h="7560309">
                <a:moveTo>
                  <a:pt x="245656" y="6424021"/>
                </a:moveTo>
                <a:lnTo>
                  <a:pt x="0" y="6305500"/>
                </a:lnTo>
              </a:path>
              <a:path w="245745" h="7560309">
                <a:moveTo>
                  <a:pt x="245656" y="6497949"/>
                </a:moveTo>
                <a:lnTo>
                  <a:pt x="0" y="6379427"/>
                </a:lnTo>
              </a:path>
              <a:path w="245745" h="7560309">
                <a:moveTo>
                  <a:pt x="245656" y="6571887"/>
                </a:moveTo>
                <a:lnTo>
                  <a:pt x="0" y="6453366"/>
                </a:lnTo>
              </a:path>
              <a:path w="245745" h="7560309">
                <a:moveTo>
                  <a:pt x="245656" y="6645815"/>
                </a:moveTo>
                <a:lnTo>
                  <a:pt x="0" y="6527294"/>
                </a:lnTo>
              </a:path>
              <a:path w="245745" h="7560309">
                <a:moveTo>
                  <a:pt x="245656" y="6719753"/>
                </a:moveTo>
                <a:lnTo>
                  <a:pt x="0" y="6601232"/>
                </a:lnTo>
              </a:path>
              <a:path w="245745" h="7560309">
                <a:moveTo>
                  <a:pt x="245656" y="6793681"/>
                </a:moveTo>
                <a:lnTo>
                  <a:pt x="0" y="6675160"/>
                </a:lnTo>
              </a:path>
              <a:path w="245745" h="7560309">
                <a:moveTo>
                  <a:pt x="245656" y="6867619"/>
                </a:moveTo>
                <a:lnTo>
                  <a:pt x="0" y="6749098"/>
                </a:lnTo>
              </a:path>
              <a:path w="245745" h="7560309">
                <a:moveTo>
                  <a:pt x="245656" y="6941547"/>
                </a:moveTo>
                <a:lnTo>
                  <a:pt x="0" y="6823026"/>
                </a:lnTo>
              </a:path>
              <a:path w="245745" h="7560309">
                <a:moveTo>
                  <a:pt x="245656" y="7015485"/>
                </a:moveTo>
                <a:lnTo>
                  <a:pt x="0" y="6896964"/>
                </a:lnTo>
              </a:path>
              <a:path w="245745" h="7560309">
                <a:moveTo>
                  <a:pt x="245656" y="7089425"/>
                </a:moveTo>
                <a:lnTo>
                  <a:pt x="0" y="6970904"/>
                </a:lnTo>
              </a:path>
              <a:path w="245745" h="7560309">
                <a:moveTo>
                  <a:pt x="245656" y="7163351"/>
                </a:moveTo>
                <a:lnTo>
                  <a:pt x="0" y="7044831"/>
                </a:lnTo>
              </a:path>
              <a:path w="245745" h="7560309">
                <a:moveTo>
                  <a:pt x="245656" y="7237291"/>
                </a:moveTo>
                <a:lnTo>
                  <a:pt x="0" y="7118770"/>
                </a:lnTo>
              </a:path>
              <a:path w="245745" h="7560309">
                <a:moveTo>
                  <a:pt x="245656" y="7311218"/>
                </a:moveTo>
                <a:lnTo>
                  <a:pt x="0" y="7192697"/>
                </a:lnTo>
              </a:path>
              <a:path w="245745" h="7560309">
                <a:moveTo>
                  <a:pt x="245656" y="7385157"/>
                </a:moveTo>
                <a:lnTo>
                  <a:pt x="0" y="7266636"/>
                </a:lnTo>
              </a:path>
              <a:path w="245745" h="7560309">
                <a:moveTo>
                  <a:pt x="245656" y="7459085"/>
                </a:moveTo>
                <a:lnTo>
                  <a:pt x="0" y="7340563"/>
                </a:lnTo>
              </a:path>
              <a:path w="245745" h="7560309">
                <a:moveTo>
                  <a:pt x="245656" y="7533023"/>
                </a:moveTo>
                <a:lnTo>
                  <a:pt x="0" y="7414502"/>
                </a:lnTo>
              </a:path>
              <a:path w="245745" h="7560309">
                <a:moveTo>
                  <a:pt x="148352" y="7560005"/>
                </a:moveTo>
                <a:lnTo>
                  <a:pt x="0" y="7488430"/>
                </a:lnTo>
              </a:path>
            </a:pathLst>
          </a:custGeom>
          <a:ln w="12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63265" y="576459"/>
            <a:ext cx="5576804" cy="475564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118"/>
              </a:spcBef>
            </a:pPr>
            <a:r>
              <a:rPr sz="2992" spc="14" dirty="0">
                <a:solidFill>
                  <a:srgbClr val="414042"/>
                </a:solidFill>
              </a:rPr>
              <a:t>RÈGLEMENT</a:t>
            </a:r>
            <a:r>
              <a:rPr sz="2992" spc="-27" dirty="0">
                <a:solidFill>
                  <a:srgbClr val="414042"/>
                </a:solidFill>
              </a:rPr>
              <a:t> </a:t>
            </a:r>
            <a:r>
              <a:rPr sz="2992" spc="-5" dirty="0">
                <a:solidFill>
                  <a:srgbClr val="414042"/>
                </a:solidFill>
              </a:rPr>
              <a:t>INTER</a:t>
            </a:r>
            <a:r>
              <a:rPr sz="2992" b="0" spc="-5" dirty="0">
                <a:solidFill>
                  <a:srgbClr val="414042"/>
                </a:solidFill>
                <a:latin typeface="Arial MT"/>
                <a:cs typeface="Arial MT"/>
              </a:rPr>
              <a:t>NATIONAL</a:t>
            </a:r>
            <a:endParaRPr sz="2992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98825" y="1651175"/>
            <a:ext cx="7988908" cy="427843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92131">
              <a:lnSpc>
                <a:spcPts val="2376"/>
              </a:lnSpc>
              <a:spcBef>
                <a:spcPts val="91"/>
              </a:spcBef>
            </a:pPr>
            <a:r>
              <a:rPr sz="1995" spc="-5" dirty="0">
                <a:solidFill>
                  <a:srgbClr val="414042"/>
                </a:solidFill>
                <a:latin typeface="Arial MT"/>
                <a:cs typeface="Arial MT"/>
              </a:rPr>
              <a:t>Championnats</a:t>
            </a:r>
            <a:r>
              <a:rPr sz="1995" spc="-14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Arial MT"/>
                <a:cs typeface="Arial MT"/>
              </a:rPr>
              <a:t>de</a:t>
            </a:r>
            <a:r>
              <a:rPr sz="1995" spc="-14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995" dirty="0">
                <a:solidFill>
                  <a:srgbClr val="414042"/>
                </a:solidFill>
                <a:latin typeface="Arial MT"/>
                <a:cs typeface="Arial MT"/>
              </a:rPr>
              <a:t>France</a:t>
            </a:r>
            <a:r>
              <a:rPr sz="1995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Arial MT"/>
                <a:cs typeface="Arial MT"/>
              </a:rPr>
              <a:t>individuel</a:t>
            </a:r>
            <a:r>
              <a:rPr sz="199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995" b="1" spc="5" dirty="0">
                <a:solidFill>
                  <a:srgbClr val="414042"/>
                </a:solidFill>
                <a:latin typeface="Arial"/>
                <a:cs typeface="Arial"/>
              </a:rPr>
              <a:t>1</a:t>
            </a:r>
            <a:r>
              <a:rPr sz="1700" b="1" spc="6" baseline="33333" dirty="0">
                <a:solidFill>
                  <a:srgbClr val="414042"/>
                </a:solidFill>
                <a:latin typeface="Arial"/>
                <a:cs typeface="Arial"/>
              </a:rPr>
              <a:t>re</a:t>
            </a:r>
            <a:r>
              <a:rPr sz="1700" b="1" spc="346" baseline="33333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995" b="1" dirty="0">
                <a:solidFill>
                  <a:srgbClr val="414042"/>
                </a:solidFill>
                <a:latin typeface="Arial"/>
                <a:cs typeface="Arial"/>
              </a:rPr>
              <a:t>division</a:t>
            </a:r>
            <a:r>
              <a:rPr sz="1995" b="1" spc="-113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632" dirty="0">
                <a:solidFill>
                  <a:srgbClr val="414042"/>
                </a:solidFill>
                <a:latin typeface="Arial MT"/>
                <a:cs typeface="Arial MT"/>
              </a:rPr>
              <a:t>(Cadets,</a:t>
            </a:r>
            <a:r>
              <a:rPr sz="1632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632" dirty="0">
                <a:solidFill>
                  <a:srgbClr val="414042"/>
                </a:solidFill>
                <a:latin typeface="Arial MT"/>
                <a:cs typeface="Arial MT"/>
              </a:rPr>
              <a:t>Juniors,</a:t>
            </a:r>
            <a:r>
              <a:rPr sz="1632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632" dirty="0">
                <a:solidFill>
                  <a:srgbClr val="414042"/>
                </a:solidFill>
                <a:latin typeface="Arial MT"/>
                <a:cs typeface="Arial MT"/>
              </a:rPr>
              <a:t>Seniors)</a:t>
            </a:r>
            <a:endParaRPr sz="1632" dirty="0">
              <a:latin typeface="Arial MT"/>
              <a:cs typeface="Arial MT"/>
            </a:endParaRPr>
          </a:p>
          <a:p>
            <a:pPr marL="1710755" indent="-145106">
              <a:lnSpc>
                <a:spcPts val="2158"/>
              </a:lnSpc>
              <a:buChar char="•"/>
              <a:tabLst>
                <a:tab pos="1711331" algn="l"/>
              </a:tabLst>
            </a:pPr>
            <a:r>
              <a:rPr sz="1814" i="1" dirty="0">
                <a:solidFill>
                  <a:srgbClr val="007AC1"/>
                </a:solidFill>
                <a:latin typeface="Arial"/>
                <a:cs typeface="Arial"/>
              </a:rPr>
              <a:t>2</a:t>
            </a:r>
            <a:r>
              <a:rPr sz="1814" i="1" spc="-23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dirty="0">
                <a:solidFill>
                  <a:srgbClr val="007AC1"/>
                </a:solidFill>
                <a:latin typeface="Arial"/>
                <a:cs typeface="Arial"/>
              </a:rPr>
              <a:t>caméras</a:t>
            </a:r>
            <a:r>
              <a:rPr sz="1814" i="1" spc="-14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-5" dirty="0">
                <a:solidFill>
                  <a:srgbClr val="007AC1"/>
                </a:solidFill>
                <a:latin typeface="Arial"/>
                <a:cs typeface="Arial"/>
              </a:rPr>
              <a:t>au</a:t>
            </a:r>
            <a:r>
              <a:rPr sz="1814" i="1" spc="-23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-5" dirty="0">
                <a:solidFill>
                  <a:srgbClr val="007AC1"/>
                </a:solidFill>
                <a:latin typeface="Arial"/>
                <a:cs typeface="Arial"/>
              </a:rPr>
              <a:t>niveau</a:t>
            </a:r>
            <a:r>
              <a:rPr sz="1814" i="1" spc="-18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-5" dirty="0">
                <a:solidFill>
                  <a:srgbClr val="007AC1"/>
                </a:solidFill>
                <a:latin typeface="Arial"/>
                <a:cs typeface="Arial"/>
              </a:rPr>
              <a:t>national</a:t>
            </a:r>
            <a:endParaRPr sz="1814" dirty="0">
              <a:latin typeface="Arial"/>
              <a:cs typeface="Arial"/>
            </a:endParaRPr>
          </a:p>
          <a:p>
            <a:pPr marL="92131">
              <a:spcBef>
                <a:spcPts val="1233"/>
              </a:spcBef>
            </a:pPr>
            <a:r>
              <a:rPr sz="1995" spc="-5" dirty="0">
                <a:solidFill>
                  <a:srgbClr val="414042"/>
                </a:solidFill>
                <a:latin typeface="Arial MT"/>
                <a:cs typeface="Arial MT"/>
              </a:rPr>
              <a:t>Championnats</a:t>
            </a:r>
            <a:r>
              <a:rPr sz="1995" spc="-18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Arial MT"/>
                <a:cs typeface="Arial MT"/>
              </a:rPr>
              <a:t>de</a:t>
            </a:r>
            <a:r>
              <a:rPr sz="1995" spc="-18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995" dirty="0">
                <a:solidFill>
                  <a:srgbClr val="414042"/>
                </a:solidFill>
                <a:latin typeface="Arial MT"/>
                <a:cs typeface="Arial MT"/>
              </a:rPr>
              <a:t>France</a:t>
            </a:r>
            <a:r>
              <a:rPr sz="1995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Arial MT"/>
                <a:cs typeface="Arial MT"/>
              </a:rPr>
              <a:t>individuel </a:t>
            </a:r>
            <a:r>
              <a:rPr sz="1995" b="1" spc="5" dirty="0">
                <a:solidFill>
                  <a:srgbClr val="414042"/>
                </a:solidFill>
                <a:latin typeface="Arial"/>
                <a:cs typeface="Arial"/>
              </a:rPr>
              <a:t>2</a:t>
            </a:r>
            <a:r>
              <a:rPr sz="1700" b="1" spc="6" baseline="33333" dirty="0">
                <a:solidFill>
                  <a:srgbClr val="414042"/>
                </a:solidFill>
                <a:latin typeface="Arial"/>
                <a:cs typeface="Arial"/>
              </a:rPr>
              <a:t>e</a:t>
            </a:r>
            <a:r>
              <a:rPr sz="1700" b="1" spc="340" baseline="33333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995" b="1" dirty="0">
                <a:solidFill>
                  <a:srgbClr val="414042"/>
                </a:solidFill>
                <a:latin typeface="Arial"/>
                <a:cs typeface="Arial"/>
              </a:rPr>
              <a:t>division</a:t>
            </a:r>
            <a:endParaRPr sz="1995" dirty="0">
              <a:latin typeface="Arial"/>
              <a:cs typeface="Arial"/>
            </a:endParaRPr>
          </a:p>
          <a:p>
            <a:pPr marL="1710755" indent="-145106">
              <a:spcBef>
                <a:spcPts val="181"/>
              </a:spcBef>
              <a:buChar char="•"/>
              <a:tabLst>
                <a:tab pos="1711331" algn="l"/>
              </a:tabLst>
            </a:pPr>
            <a:r>
              <a:rPr sz="1814" i="1" dirty="0">
                <a:solidFill>
                  <a:srgbClr val="007AC1"/>
                </a:solidFill>
                <a:latin typeface="Arial"/>
                <a:cs typeface="Arial"/>
              </a:rPr>
              <a:t>1</a:t>
            </a:r>
            <a:r>
              <a:rPr sz="1814" i="1" spc="-18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dirty="0">
                <a:solidFill>
                  <a:srgbClr val="007AC1"/>
                </a:solidFill>
                <a:latin typeface="Arial"/>
                <a:cs typeface="Arial"/>
              </a:rPr>
              <a:t>caméra</a:t>
            </a:r>
            <a:r>
              <a:rPr sz="1814" i="1" spc="-9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dirty="0">
                <a:solidFill>
                  <a:srgbClr val="007AC1"/>
                </a:solidFill>
                <a:latin typeface="Arial"/>
                <a:cs typeface="Arial"/>
              </a:rPr>
              <a:t>+</a:t>
            </a:r>
            <a:r>
              <a:rPr sz="1814" i="1" spc="-14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dirty="0">
                <a:solidFill>
                  <a:srgbClr val="007AC1"/>
                </a:solidFill>
                <a:latin typeface="Arial"/>
                <a:cs typeface="Arial"/>
              </a:rPr>
              <a:t>chaises</a:t>
            </a:r>
            <a:r>
              <a:rPr sz="1814" i="1" spc="-14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lang="fr-FR" sz="1814" i="1" spc="-5" dirty="0">
                <a:solidFill>
                  <a:srgbClr val="007AC1"/>
                </a:solidFill>
                <a:latin typeface="Arial"/>
                <a:cs typeface="Arial"/>
              </a:rPr>
              <a:t>a</a:t>
            </a:r>
            <a:r>
              <a:rPr sz="1814" i="1" spc="-5" dirty="0">
                <a:solidFill>
                  <a:srgbClr val="007AC1"/>
                </a:solidFill>
                <a:latin typeface="Arial"/>
                <a:cs typeface="Arial"/>
              </a:rPr>
              <a:t>u</a:t>
            </a:r>
            <a:r>
              <a:rPr sz="1814" i="1" spc="-14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-5" dirty="0">
                <a:solidFill>
                  <a:srgbClr val="007AC1"/>
                </a:solidFill>
                <a:latin typeface="Arial"/>
                <a:cs typeface="Arial"/>
              </a:rPr>
              <a:t>niveau</a:t>
            </a:r>
            <a:r>
              <a:rPr sz="1814" i="1" spc="-14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-5" dirty="0">
                <a:solidFill>
                  <a:srgbClr val="007AC1"/>
                </a:solidFill>
                <a:latin typeface="Arial"/>
                <a:cs typeface="Arial"/>
              </a:rPr>
              <a:t>national</a:t>
            </a:r>
            <a:endParaRPr sz="1814" dirty="0">
              <a:latin typeface="Arial"/>
              <a:cs typeface="Arial"/>
            </a:endParaRPr>
          </a:p>
          <a:p>
            <a:pPr marL="92131" algn="ctr">
              <a:spcBef>
                <a:spcPts val="1233"/>
              </a:spcBef>
            </a:pPr>
            <a:r>
              <a:rPr sz="1995" spc="-5" dirty="0">
                <a:solidFill>
                  <a:srgbClr val="414042"/>
                </a:solidFill>
                <a:latin typeface="Arial MT"/>
                <a:cs typeface="Arial MT"/>
              </a:rPr>
              <a:t>Championnat</a:t>
            </a:r>
            <a:r>
              <a:rPr sz="1995" spc="-14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Arial MT"/>
                <a:cs typeface="Arial MT"/>
              </a:rPr>
              <a:t>de</a:t>
            </a:r>
            <a:r>
              <a:rPr sz="1995" spc="-14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995" dirty="0">
                <a:solidFill>
                  <a:srgbClr val="414042"/>
                </a:solidFill>
                <a:latin typeface="Arial MT"/>
                <a:cs typeface="Arial MT"/>
              </a:rPr>
              <a:t>France</a:t>
            </a:r>
            <a:r>
              <a:rPr sz="1995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Arial MT"/>
                <a:cs typeface="Arial MT"/>
              </a:rPr>
              <a:t>par</a:t>
            </a:r>
            <a:r>
              <a:rPr sz="1995" spc="-14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Arial MT"/>
                <a:cs typeface="Arial MT"/>
              </a:rPr>
              <a:t>équipes</a:t>
            </a:r>
            <a:r>
              <a:rPr lang="fr-FR" sz="1995" spc="-5" dirty="0">
                <a:solidFill>
                  <a:srgbClr val="414042"/>
                </a:solidFill>
                <a:latin typeface="Arial MT"/>
                <a:cs typeface="Arial MT"/>
              </a:rPr>
              <a:t> mixte de club</a:t>
            </a:r>
            <a:r>
              <a:rPr sz="1995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995" dirty="0">
                <a:solidFill>
                  <a:srgbClr val="414042"/>
                </a:solidFill>
                <a:latin typeface="Arial MT"/>
                <a:cs typeface="Arial MT"/>
              </a:rPr>
              <a:t>Seniors </a:t>
            </a:r>
            <a:r>
              <a:rPr lang="fr-FR" sz="1995" dirty="0">
                <a:solidFill>
                  <a:srgbClr val="414042"/>
                </a:solidFill>
                <a:latin typeface="Arial MT"/>
                <a:cs typeface="Arial MT"/>
              </a:rPr>
              <a:t>1ere division Amateur</a:t>
            </a:r>
            <a:endParaRPr sz="1995" dirty="0">
              <a:latin typeface="Arial"/>
              <a:cs typeface="Arial"/>
            </a:endParaRPr>
          </a:p>
          <a:p>
            <a:pPr marL="1710755" indent="-145106">
              <a:spcBef>
                <a:spcPts val="181"/>
              </a:spcBef>
              <a:buChar char="•"/>
              <a:tabLst>
                <a:tab pos="1711331" algn="l"/>
              </a:tabLst>
            </a:pPr>
            <a:r>
              <a:rPr sz="1814" i="1" spc="-5" dirty="0">
                <a:solidFill>
                  <a:srgbClr val="007AC1"/>
                </a:solidFill>
                <a:latin typeface="Arial"/>
                <a:cs typeface="Arial"/>
              </a:rPr>
              <a:t>avec</a:t>
            </a:r>
            <a:r>
              <a:rPr sz="1814" i="1" spc="-18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dirty="0">
                <a:solidFill>
                  <a:srgbClr val="007AC1"/>
                </a:solidFill>
                <a:latin typeface="Arial"/>
                <a:cs typeface="Arial"/>
              </a:rPr>
              <a:t>Golden</a:t>
            </a:r>
            <a:r>
              <a:rPr sz="1814" i="1" spc="-9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dirty="0">
                <a:solidFill>
                  <a:srgbClr val="007AC1"/>
                </a:solidFill>
                <a:latin typeface="Arial"/>
                <a:cs typeface="Arial"/>
              </a:rPr>
              <a:t>Score,</a:t>
            </a:r>
            <a:r>
              <a:rPr sz="1814" i="1" spc="-9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dirty="0">
                <a:solidFill>
                  <a:srgbClr val="007AC1"/>
                </a:solidFill>
                <a:latin typeface="Arial"/>
                <a:cs typeface="Arial"/>
              </a:rPr>
              <a:t>2</a:t>
            </a:r>
            <a:r>
              <a:rPr sz="1814" i="1" spc="-14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dirty="0">
                <a:solidFill>
                  <a:srgbClr val="007AC1"/>
                </a:solidFill>
                <a:latin typeface="Arial"/>
                <a:cs typeface="Arial"/>
              </a:rPr>
              <a:t>caméras</a:t>
            </a:r>
            <a:r>
              <a:rPr sz="1814" i="1" spc="-9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-5" dirty="0">
                <a:solidFill>
                  <a:srgbClr val="007AC1"/>
                </a:solidFill>
                <a:latin typeface="Arial"/>
                <a:cs typeface="Arial"/>
              </a:rPr>
              <a:t>au</a:t>
            </a:r>
            <a:r>
              <a:rPr sz="1814" i="1" spc="-14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-5" dirty="0">
                <a:solidFill>
                  <a:srgbClr val="007AC1"/>
                </a:solidFill>
                <a:latin typeface="Arial"/>
                <a:cs typeface="Arial"/>
              </a:rPr>
              <a:t>niveau</a:t>
            </a:r>
            <a:r>
              <a:rPr sz="1814" i="1" spc="-14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814" i="1" spc="-5" dirty="0">
                <a:solidFill>
                  <a:srgbClr val="007AC1"/>
                </a:solidFill>
                <a:latin typeface="Arial"/>
                <a:cs typeface="Arial"/>
              </a:rPr>
              <a:t>national</a:t>
            </a:r>
            <a:endParaRPr sz="1814" dirty="0">
              <a:latin typeface="Arial"/>
              <a:cs typeface="Arial"/>
            </a:endParaRPr>
          </a:p>
          <a:p>
            <a:pPr marL="92131">
              <a:spcBef>
                <a:spcPts val="1233"/>
              </a:spcBef>
            </a:pPr>
            <a:r>
              <a:rPr sz="1995" spc="-5" dirty="0" err="1">
                <a:solidFill>
                  <a:srgbClr val="414042"/>
                </a:solidFill>
                <a:latin typeface="Arial MT"/>
                <a:cs typeface="Arial MT"/>
              </a:rPr>
              <a:t>Championnat</a:t>
            </a:r>
            <a:r>
              <a:rPr sz="1995" spc="-27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Arial MT"/>
                <a:cs typeface="Arial MT"/>
              </a:rPr>
              <a:t>de</a:t>
            </a:r>
            <a:r>
              <a:rPr sz="1995" spc="-23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995" dirty="0">
                <a:solidFill>
                  <a:srgbClr val="414042"/>
                </a:solidFill>
                <a:latin typeface="Arial MT"/>
                <a:cs typeface="Arial MT"/>
              </a:rPr>
              <a:t>France</a:t>
            </a:r>
            <a:r>
              <a:rPr sz="1995" spc="-18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995" dirty="0">
                <a:solidFill>
                  <a:srgbClr val="414042"/>
                </a:solidFill>
                <a:latin typeface="Arial MT"/>
                <a:cs typeface="Arial MT"/>
              </a:rPr>
              <a:t>vétérans</a:t>
            </a:r>
            <a:endParaRPr sz="1995" dirty="0">
              <a:latin typeface="Arial MT"/>
              <a:cs typeface="Arial MT"/>
            </a:endParaRPr>
          </a:p>
          <a:p>
            <a:pPr marL="1710755" indent="-145106">
              <a:spcBef>
                <a:spcPts val="181"/>
              </a:spcBef>
              <a:buChar char="•"/>
              <a:tabLst>
                <a:tab pos="1711331" algn="l"/>
              </a:tabLst>
            </a:pPr>
            <a:r>
              <a:rPr sz="1814" i="1" spc="-5" dirty="0">
                <a:solidFill>
                  <a:srgbClr val="007AC1"/>
                </a:solidFill>
                <a:latin typeface="Arial"/>
                <a:cs typeface="Arial"/>
              </a:rPr>
              <a:t>Chaises</a:t>
            </a:r>
            <a:endParaRPr sz="1814" dirty="0">
              <a:latin typeface="Arial"/>
              <a:cs typeface="Arial"/>
            </a:endParaRPr>
          </a:p>
          <a:p>
            <a:pPr marL="92131">
              <a:spcBef>
                <a:spcPts val="1233"/>
              </a:spcBef>
            </a:pPr>
            <a:r>
              <a:rPr sz="1995" spc="-32" dirty="0">
                <a:solidFill>
                  <a:srgbClr val="414042"/>
                </a:solidFill>
                <a:latin typeface="Arial MT"/>
                <a:cs typeface="Arial MT"/>
              </a:rPr>
              <a:t>Tournois</a:t>
            </a:r>
            <a:r>
              <a:rPr sz="1995" spc="-14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Arial MT"/>
                <a:cs typeface="Arial MT"/>
              </a:rPr>
              <a:t>Label</a:t>
            </a:r>
            <a:r>
              <a:rPr sz="1995" spc="-14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995" dirty="0">
                <a:solidFill>
                  <a:srgbClr val="414042"/>
                </a:solidFill>
                <a:latin typeface="Arial MT"/>
                <a:cs typeface="Arial MT"/>
              </a:rPr>
              <a:t>Excellence</a:t>
            </a:r>
            <a:r>
              <a:rPr sz="1995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Arial MT"/>
                <a:cs typeface="Arial MT"/>
              </a:rPr>
              <a:t>et</a:t>
            </a:r>
            <a:r>
              <a:rPr sz="1995" spc="-14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Arial MT"/>
                <a:cs typeface="Arial MT"/>
              </a:rPr>
              <a:t>Label</a:t>
            </a:r>
            <a:r>
              <a:rPr sz="1995" spc="-118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995" dirty="0">
                <a:solidFill>
                  <a:srgbClr val="414042"/>
                </a:solidFill>
                <a:latin typeface="Arial MT"/>
                <a:cs typeface="Arial MT"/>
              </a:rPr>
              <a:t>A</a:t>
            </a:r>
            <a:r>
              <a:rPr sz="1995" spc="-103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632" dirty="0">
                <a:solidFill>
                  <a:srgbClr val="414042"/>
                </a:solidFill>
                <a:latin typeface="Arial MT"/>
                <a:cs typeface="Arial MT"/>
              </a:rPr>
              <a:t>(Cadets,</a:t>
            </a:r>
            <a:r>
              <a:rPr sz="1632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632" dirty="0">
                <a:solidFill>
                  <a:srgbClr val="414042"/>
                </a:solidFill>
                <a:latin typeface="Arial MT"/>
                <a:cs typeface="Arial MT"/>
              </a:rPr>
              <a:t>Juniors,</a:t>
            </a:r>
            <a:r>
              <a:rPr sz="1632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632" dirty="0">
                <a:solidFill>
                  <a:srgbClr val="414042"/>
                </a:solidFill>
                <a:latin typeface="Arial MT"/>
                <a:cs typeface="Arial MT"/>
              </a:rPr>
              <a:t>Seniors)</a:t>
            </a:r>
            <a:endParaRPr sz="1632" dirty="0">
              <a:latin typeface="Arial MT"/>
              <a:cs typeface="Arial MT"/>
            </a:endParaRPr>
          </a:p>
          <a:p>
            <a:pPr marL="92131"/>
            <a:r>
              <a:rPr sz="1995" spc="-5" dirty="0">
                <a:solidFill>
                  <a:srgbClr val="414042"/>
                </a:solidFill>
                <a:latin typeface="Arial MT"/>
                <a:cs typeface="Arial MT"/>
              </a:rPr>
              <a:t>et</a:t>
            </a:r>
            <a:r>
              <a:rPr sz="1995" spc="-32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995" dirty="0">
                <a:solidFill>
                  <a:srgbClr val="414042"/>
                </a:solidFill>
                <a:latin typeface="Arial MT"/>
                <a:cs typeface="Arial MT"/>
              </a:rPr>
              <a:t>Excellence</a:t>
            </a:r>
            <a:r>
              <a:rPr sz="1995" spc="-27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995" dirty="0">
                <a:solidFill>
                  <a:srgbClr val="414042"/>
                </a:solidFill>
                <a:latin typeface="Arial MT"/>
                <a:cs typeface="Arial MT"/>
              </a:rPr>
              <a:t>Vétérans</a:t>
            </a:r>
            <a:endParaRPr sz="1995" dirty="0">
              <a:latin typeface="Arial MT"/>
              <a:cs typeface="Arial MT"/>
            </a:endParaRPr>
          </a:p>
          <a:p>
            <a:pPr marL="1895017" lvl="1" indent="-145106">
              <a:spcBef>
                <a:spcPts val="181"/>
              </a:spcBef>
              <a:buChar char="•"/>
              <a:tabLst>
                <a:tab pos="1895593" algn="l"/>
              </a:tabLst>
            </a:pPr>
            <a:r>
              <a:rPr sz="1814" i="1" spc="-5" dirty="0">
                <a:solidFill>
                  <a:srgbClr val="007AC1"/>
                </a:solidFill>
                <a:latin typeface="Arial"/>
                <a:cs typeface="Arial"/>
              </a:rPr>
              <a:t>Chaises</a:t>
            </a:r>
            <a:endParaRPr sz="1814" dirty="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803400" y="384605"/>
            <a:ext cx="7932003" cy="4563573"/>
            <a:chOff x="855004" y="378005"/>
            <a:chExt cx="8747236" cy="5032607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93998" y="1194001"/>
              <a:ext cx="7045591" cy="47110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5004" y="1836882"/>
              <a:ext cx="319779" cy="25272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5004" y="2628883"/>
              <a:ext cx="319779" cy="25272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5004" y="3474883"/>
              <a:ext cx="319779" cy="2527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5004" y="5157882"/>
              <a:ext cx="319779" cy="25273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55999" y="378005"/>
              <a:ext cx="1646241" cy="546101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8369932" y="451428"/>
            <a:ext cx="1023806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>
              <a:lnSpc>
                <a:spcPts val="1283"/>
              </a:lnSpc>
            </a:pPr>
            <a:r>
              <a:rPr sz="1088" b="1" dirty="0">
                <a:solidFill>
                  <a:srgbClr val="FFFFFF"/>
                </a:solidFill>
                <a:latin typeface="Arial"/>
                <a:cs typeface="Arial"/>
              </a:rPr>
              <a:t>POUR</a:t>
            </a:r>
            <a:r>
              <a:rPr sz="1088" b="1" spc="-2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32" b="1" spc="-6" baseline="2314" dirty="0">
                <a:solidFill>
                  <a:srgbClr val="FFFFFF"/>
                </a:solidFill>
                <a:latin typeface="Arial"/>
                <a:cs typeface="Arial"/>
              </a:rPr>
              <a:t>RAPPEL</a:t>
            </a:r>
            <a:endParaRPr sz="1632" baseline="2314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12709578" y="5754546"/>
            <a:ext cx="663416" cy="12824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34549">
              <a:lnSpc>
                <a:spcPts val="970"/>
              </a:lnSpc>
            </a:pPr>
            <a:fld id="{81D60167-4931-47E6-BA6A-407CBD079E47}" type="slidenum">
              <a:rPr spc="-5" dirty="0"/>
              <a:pPr marL="34549">
                <a:lnSpc>
                  <a:spcPts val="970"/>
                </a:lnSpc>
              </a:pPr>
              <a:t>5</a:t>
            </a:fld>
            <a:endParaRPr spc="-5" dirty="0"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1247607" y="0"/>
            <a:ext cx="0" cy="73096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>
              <a:lnSpc>
                <a:spcPts val="970"/>
              </a:lnSpc>
            </a:pPr>
            <a:r>
              <a:rPr spc="9" dirty="0"/>
              <a:t>Arbitrage</a:t>
            </a:r>
            <a:r>
              <a:rPr spc="5" dirty="0"/>
              <a:t> </a:t>
            </a:r>
            <a:r>
              <a:rPr spc="-5" dirty="0"/>
              <a:t>National</a:t>
            </a:r>
            <a:r>
              <a:rPr spc="9" dirty="0"/>
              <a:t> Judo</a:t>
            </a:r>
            <a:r>
              <a:rPr spc="5" dirty="0"/>
              <a:t> </a:t>
            </a:r>
            <a:r>
              <a:rPr spc="-5" dirty="0"/>
              <a:t>«</a:t>
            </a:r>
            <a:r>
              <a:rPr spc="9" dirty="0"/>
              <a:t> </a:t>
            </a:r>
            <a:r>
              <a:rPr spc="-5" dirty="0"/>
              <a:t>à</a:t>
            </a:r>
            <a:r>
              <a:rPr spc="9" dirty="0"/>
              <a:t> </a:t>
            </a:r>
            <a:r>
              <a:rPr spc="5" dirty="0"/>
              <a:t>vocation </a:t>
            </a:r>
            <a:r>
              <a:rPr spc="18" dirty="0"/>
              <a:t>pédagogique</a:t>
            </a:r>
            <a:r>
              <a:rPr spc="9" dirty="0"/>
              <a:t> </a:t>
            </a:r>
            <a:r>
              <a:rPr spc="-5" dirty="0"/>
              <a:t>»</a:t>
            </a:r>
            <a:r>
              <a:rPr spc="9" dirty="0"/>
              <a:t> </a:t>
            </a:r>
            <a:r>
              <a:rPr dirty="0"/>
              <a:t>-</a:t>
            </a:r>
            <a:r>
              <a:rPr spc="5" dirty="0"/>
              <a:t> Septembre</a:t>
            </a:r>
            <a:r>
              <a:rPr spc="9" dirty="0"/>
              <a:t> </a:t>
            </a:r>
            <a:r>
              <a:rPr spc="-5" dirty="0"/>
              <a:t>2022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7607" y="0"/>
            <a:ext cx="222842" cy="6855696"/>
          </a:xfrm>
          <a:custGeom>
            <a:avLst/>
            <a:gdLst/>
            <a:ahLst/>
            <a:cxnLst/>
            <a:rect l="l" t="t" r="r" b="b"/>
            <a:pathLst>
              <a:path w="245745" h="7560309">
                <a:moveTo>
                  <a:pt x="245656" y="65728"/>
                </a:moveTo>
                <a:lnTo>
                  <a:pt x="109422" y="0"/>
                </a:lnTo>
              </a:path>
              <a:path w="245745" h="7560309">
                <a:moveTo>
                  <a:pt x="245656" y="139656"/>
                </a:moveTo>
                <a:lnTo>
                  <a:pt x="0" y="21134"/>
                </a:lnTo>
              </a:path>
              <a:path w="245745" h="7560309">
                <a:moveTo>
                  <a:pt x="245656" y="213594"/>
                </a:moveTo>
                <a:lnTo>
                  <a:pt x="0" y="95073"/>
                </a:lnTo>
              </a:path>
              <a:path w="245745" h="7560309">
                <a:moveTo>
                  <a:pt x="245656" y="287522"/>
                </a:moveTo>
                <a:lnTo>
                  <a:pt x="0" y="169000"/>
                </a:lnTo>
              </a:path>
              <a:path w="245745" h="7560309">
                <a:moveTo>
                  <a:pt x="245656" y="361460"/>
                </a:moveTo>
                <a:lnTo>
                  <a:pt x="0" y="242939"/>
                </a:lnTo>
              </a:path>
              <a:path w="245745" h="7560309">
                <a:moveTo>
                  <a:pt x="245656" y="435388"/>
                </a:moveTo>
                <a:lnTo>
                  <a:pt x="0" y="316867"/>
                </a:lnTo>
              </a:path>
              <a:path w="245745" h="7560309">
                <a:moveTo>
                  <a:pt x="245656" y="509326"/>
                </a:moveTo>
                <a:lnTo>
                  <a:pt x="0" y="390805"/>
                </a:lnTo>
              </a:path>
              <a:path w="245745" h="7560309">
                <a:moveTo>
                  <a:pt x="245656" y="583266"/>
                </a:moveTo>
                <a:lnTo>
                  <a:pt x="0" y="464745"/>
                </a:lnTo>
              </a:path>
              <a:path w="245745" h="7560309">
                <a:moveTo>
                  <a:pt x="245656" y="657192"/>
                </a:moveTo>
                <a:lnTo>
                  <a:pt x="0" y="538671"/>
                </a:lnTo>
              </a:path>
              <a:path w="245745" h="7560309">
                <a:moveTo>
                  <a:pt x="245656" y="731132"/>
                </a:moveTo>
                <a:lnTo>
                  <a:pt x="0" y="612611"/>
                </a:lnTo>
              </a:path>
              <a:path w="245745" h="7560309">
                <a:moveTo>
                  <a:pt x="245656" y="805059"/>
                </a:moveTo>
                <a:lnTo>
                  <a:pt x="0" y="686538"/>
                </a:lnTo>
              </a:path>
              <a:path w="245745" h="7560309">
                <a:moveTo>
                  <a:pt x="245656" y="878998"/>
                </a:moveTo>
                <a:lnTo>
                  <a:pt x="0" y="760477"/>
                </a:lnTo>
              </a:path>
              <a:path w="245745" h="7560309">
                <a:moveTo>
                  <a:pt x="245656" y="952926"/>
                </a:moveTo>
                <a:lnTo>
                  <a:pt x="0" y="834404"/>
                </a:lnTo>
              </a:path>
              <a:path w="245745" h="7560309">
                <a:moveTo>
                  <a:pt x="245656" y="1026864"/>
                </a:moveTo>
                <a:lnTo>
                  <a:pt x="0" y="908343"/>
                </a:lnTo>
              </a:path>
              <a:path w="245745" h="7560309">
                <a:moveTo>
                  <a:pt x="245656" y="1100792"/>
                </a:moveTo>
                <a:lnTo>
                  <a:pt x="0" y="982270"/>
                </a:lnTo>
              </a:path>
              <a:path w="245745" h="7560309">
                <a:moveTo>
                  <a:pt x="245656" y="1174730"/>
                </a:moveTo>
                <a:lnTo>
                  <a:pt x="0" y="1056209"/>
                </a:lnTo>
              </a:path>
              <a:path w="245745" h="7560309">
                <a:moveTo>
                  <a:pt x="245656" y="1248658"/>
                </a:moveTo>
                <a:lnTo>
                  <a:pt x="0" y="1130136"/>
                </a:lnTo>
              </a:path>
              <a:path w="245745" h="7560309">
                <a:moveTo>
                  <a:pt x="245656" y="1322596"/>
                </a:moveTo>
                <a:lnTo>
                  <a:pt x="0" y="1204075"/>
                </a:lnTo>
              </a:path>
              <a:path w="245745" h="7560309">
                <a:moveTo>
                  <a:pt x="245656" y="1396535"/>
                </a:moveTo>
                <a:lnTo>
                  <a:pt x="0" y="1278015"/>
                </a:lnTo>
              </a:path>
              <a:path w="245745" h="7560309">
                <a:moveTo>
                  <a:pt x="245656" y="1470462"/>
                </a:moveTo>
                <a:lnTo>
                  <a:pt x="0" y="1351941"/>
                </a:lnTo>
              </a:path>
              <a:path w="245745" h="7560309">
                <a:moveTo>
                  <a:pt x="245656" y="1544402"/>
                </a:moveTo>
                <a:lnTo>
                  <a:pt x="0" y="1425881"/>
                </a:lnTo>
              </a:path>
              <a:path w="245745" h="7560309">
                <a:moveTo>
                  <a:pt x="245656" y="1618328"/>
                </a:moveTo>
                <a:lnTo>
                  <a:pt x="0" y="1499807"/>
                </a:lnTo>
              </a:path>
              <a:path w="245745" h="7560309">
                <a:moveTo>
                  <a:pt x="245656" y="1692268"/>
                </a:moveTo>
                <a:lnTo>
                  <a:pt x="0" y="1573747"/>
                </a:lnTo>
              </a:path>
              <a:path w="245745" h="7560309">
                <a:moveTo>
                  <a:pt x="245656" y="1766195"/>
                </a:moveTo>
                <a:lnTo>
                  <a:pt x="0" y="1647674"/>
                </a:lnTo>
              </a:path>
              <a:path w="245745" h="7560309">
                <a:moveTo>
                  <a:pt x="245656" y="1840134"/>
                </a:moveTo>
                <a:lnTo>
                  <a:pt x="0" y="1721613"/>
                </a:lnTo>
              </a:path>
              <a:path w="245745" h="7560309">
                <a:moveTo>
                  <a:pt x="245656" y="1914062"/>
                </a:moveTo>
                <a:lnTo>
                  <a:pt x="0" y="1795540"/>
                </a:lnTo>
              </a:path>
              <a:path w="245745" h="7560309">
                <a:moveTo>
                  <a:pt x="245656" y="1988000"/>
                </a:moveTo>
                <a:lnTo>
                  <a:pt x="0" y="1869479"/>
                </a:lnTo>
              </a:path>
              <a:path w="245745" h="7560309">
                <a:moveTo>
                  <a:pt x="245656" y="2061939"/>
                </a:moveTo>
                <a:lnTo>
                  <a:pt x="0" y="1943418"/>
                </a:lnTo>
              </a:path>
              <a:path w="245745" h="7560309">
                <a:moveTo>
                  <a:pt x="245656" y="2135866"/>
                </a:moveTo>
                <a:lnTo>
                  <a:pt x="0" y="2017345"/>
                </a:lnTo>
              </a:path>
              <a:path w="245745" h="7560309">
                <a:moveTo>
                  <a:pt x="245656" y="2209805"/>
                </a:moveTo>
                <a:lnTo>
                  <a:pt x="0" y="2091284"/>
                </a:lnTo>
              </a:path>
              <a:path w="245745" h="7560309">
                <a:moveTo>
                  <a:pt x="245656" y="2283732"/>
                </a:moveTo>
                <a:lnTo>
                  <a:pt x="0" y="2165211"/>
                </a:lnTo>
              </a:path>
              <a:path w="245745" h="7560309">
                <a:moveTo>
                  <a:pt x="245656" y="2357671"/>
                </a:moveTo>
                <a:lnTo>
                  <a:pt x="0" y="2239151"/>
                </a:lnTo>
              </a:path>
              <a:path w="245745" h="7560309">
                <a:moveTo>
                  <a:pt x="245656" y="2431598"/>
                </a:moveTo>
                <a:lnTo>
                  <a:pt x="0" y="2313077"/>
                </a:lnTo>
              </a:path>
              <a:path w="245745" h="7560309">
                <a:moveTo>
                  <a:pt x="245656" y="2505538"/>
                </a:moveTo>
                <a:lnTo>
                  <a:pt x="0" y="2387017"/>
                </a:lnTo>
              </a:path>
              <a:path w="245745" h="7560309">
                <a:moveTo>
                  <a:pt x="245656" y="2579465"/>
                </a:moveTo>
                <a:lnTo>
                  <a:pt x="0" y="2460944"/>
                </a:lnTo>
              </a:path>
              <a:path w="245745" h="7560309">
                <a:moveTo>
                  <a:pt x="245656" y="2653404"/>
                </a:moveTo>
                <a:lnTo>
                  <a:pt x="0" y="2534883"/>
                </a:lnTo>
              </a:path>
              <a:path w="245745" h="7560309">
                <a:moveTo>
                  <a:pt x="245656" y="2727331"/>
                </a:moveTo>
                <a:lnTo>
                  <a:pt x="0" y="2608810"/>
                </a:lnTo>
              </a:path>
              <a:path w="245745" h="7560309">
                <a:moveTo>
                  <a:pt x="245656" y="2801270"/>
                </a:moveTo>
                <a:lnTo>
                  <a:pt x="0" y="2682749"/>
                </a:lnTo>
              </a:path>
              <a:path w="245745" h="7560309">
                <a:moveTo>
                  <a:pt x="245656" y="2875209"/>
                </a:moveTo>
                <a:lnTo>
                  <a:pt x="0" y="2756688"/>
                </a:lnTo>
              </a:path>
              <a:path w="245745" h="7560309">
                <a:moveTo>
                  <a:pt x="245656" y="2949136"/>
                </a:moveTo>
                <a:lnTo>
                  <a:pt x="0" y="2830615"/>
                </a:lnTo>
              </a:path>
              <a:path w="245745" h="7560309">
                <a:moveTo>
                  <a:pt x="245656" y="3023075"/>
                </a:moveTo>
                <a:lnTo>
                  <a:pt x="0" y="2904554"/>
                </a:lnTo>
              </a:path>
              <a:path w="245745" h="7560309">
                <a:moveTo>
                  <a:pt x="245656" y="3097002"/>
                </a:moveTo>
                <a:lnTo>
                  <a:pt x="0" y="2978481"/>
                </a:lnTo>
              </a:path>
              <a:path w="245745" h="7560309">
                <a:moveTo>
                  <a:pt x="245656" y="3170941"/>
                </a:moveTo>
                <a:lnTo>
                  <a:pt x="0" y="3052420"/>
                </a:lnTo>
              </a:path>
              <a:path w="245745" h="7560309">
                <a:moveTo>
                  <a:pt x="245656" y="3244868"/>
                </a:moveTo>
                <a:lnTo>
                  <a:pt x="0" y="3126347"/>
                </a:lnTo>
              </a:path>
              <a:path w="245745" h="7560309">
                <a:moveTo>
                  <a:pt x="245656" y="3318807"/>
                </a:moveTo>
                <a:lnTo>
                  <a:pt x="0" y="3200287"/>
                </a:lnTo>
              </a:path>
              <a:path w="245745" h="7560309">
                <a:moveTo>
                  <a:pt x="245656" y="3392735"/>
                </a:moveTo>
                <a:lnTo>
                  <a:pt x="0" y="3274214"/>
                </a:lnTo>
              </a:path>
              <a:path w="245745" h="7560309">
                <a:moveTo>
                  <a:pt x="245656" y="3466674"/>
                </a:moveTo>
                <a:lnTo>
                  <a:pt x="0" y="3348153"/>
                </a:lnTo>
              </a:path>
              <a:path w="245745" h="7560309">
                <a:moveTo>
                  <a:pt x="245656" y="3540601"/>
                </a:moveTo>
                <a:lnTo>
                  <a:pt x="0" y="3422080"/>
                </a:lnTo>
              </a:path>
              <a:path w="245745" h="7560309">
                <a:moveTo>
                  <a:pt x="245656" y="3614540"/>
                </a:moveTo>
                <a:lnTo>
                  <a:pt x="0" y="3496019"/>
                </a:lnTo>
              </a:path>
              <a:path w="245745" h="7560309">
                <a:moveTo>
                  <a:pt x="245656" y="3688467"/>
                </a:moveTo>
                <a:lnTo>
                  <a:pt x="0" y="3569946"/>
                </a:lnTo>
              </a:path>
              <a:path w="245745" h="7560309">
                <a:moveTo>
                  <a:pt x="245656" y="3762406"/>
                </a:moveTo>
                <a:lnTo>
                  <a:pt x="0" y="3643885"/>
                </a:lnTo>
              </a:path>
              <a:path w="245745" h="7560309">
                <a:moveTo>
                  <a:pt x="245656" y="3836345"/>
                </a:moveTo>
                <a:lnTo>
                  <a:pt x="0" y="3717824"/>
                </a:lnTo>
              </a:path>
              <a:path w="245745" h="7560309">
                <a:moveTo>
                  <a:pt x="245656" y="3910272"/>
                </a:moveTo>
                <a:lnTo>
                  <a:pt x="0" y="3791751"/>
                </a:lnTo>
              </a:path>
              <a:path w="245745" h="7560309">
                <a:moveTo>
                  <a:pt x="245656" y="3984211"/>
                </a:moveTo>
                <a:lnTo>
                  <a:pt x="0" y="3865690"/>
                </a:lnTo>
              </a:path>
              <a:path w="245745" h="7560309">
                <a:moveTo>
                  <a:pt x="245656" y="4058139"/>
                </a:moveTo>
                <a:lnTo>
                  <a:pt x="0" y="3939618"/>
                </a:lnTo>
              </a:path>
              <a:path w="245745" h="7560309">
                <a:moveTo>
                  <a:pt x="245656" y="4132077"/>
                </a:moveTo>
                <a:lnTo>
                  <a:pt x="0" y="4013556"/>
                </a:lnTo>
              </a:path>
              <a:path w="245745" h="7560309">
                <a:moveTo>
                  <a:pt x="245656" y="4206005"/>
                </a:moveTo>
                <a:lnTo>
                  <a:pt x="0" y="4087484"/>
                </a:lnTo>
              </a:path>
              <a:path w="245745" h="7560309">
                <a:moveTo>
                  <a:pt x="245656" y="4279943"/>
                </a:moveTo>
                <a:lnTo>
                  <a:pt x="0" y="4161423"/>
                </a:lnTo>
              </a:path>
              <a:path w="245745" h="7560309">
                <a:moveTo>
                  <a:pt x="245656" y="4353871"/>
                </a:moveTo>
                <a:lnTo>
                  <a:pt x="0" y="4235350"/>
                </a:lnTo>
              </a:path>
              <a:path w="245745" h="7560309">
                <a:moveTo>
                  <a:pt x="245656" y="4427810"/>
                </a:moveTo>
                <a:lnTo>
                  <a:pt x="0" y="4309289"/>
                </a:lnTo>
              </a:path>
              <a:path w="245745" h="7560309">
                <a:moveTo>
                  <a:pt x="245656" y="4501737"/>
                </a:moveTo>
                <a:lnTo>
                  <a:pt x="0" y="4383216"/>
                </a:lnTo>
              </a:path>
              <a:path w="245745" h="7560309">
                <a:moveTo>
                  <a:pt x="245656" y="4575676"/>
                </a:moveTo>
                <a:lnTo>
                  <a:pt x="0" y="4457155"/>
                </a:lnTo>
              </a:path>
              <a:path w="245745" h="7560309">
                <a:moveTo>
                  <a:pt x="245656" y="4649615"/>
                </a:moveTo>
                <a:lnTo>
                  <a:pt x="0" y="4531094"/>
                </a:lnTo>
              </a:path>
              <a:path w="245745" h="7560309">
                <a:moveTo>
                  <a:pt x="245656" y="4723542"/>
                </a:moveTo>
                <a:lnTo>
                  <a:pt x="0" y="4605021"/>
                </a:lnTo>
              </a:path>
              <a:path w="245745" h="7560309">
                <a:moveTo>
                  <a:pt x="245656" y="4797481"/>
                </a:moveTo>
                <a:lnTo>
                  <a:pt x="0" y="4678960"/>
                </a:lnTo>
              </a:path>
              <a:path w="245745" h="7560309">
                <a:moveTo>
                  <a:pt x="245656" y="4871408"/>
                </a:moveTo>
                <a:lnTo>
                  <a:pt x="0" y="4752887"/>
                </a:lnTo>
              </a:path>
              <a:path w="245745" h="7560309">
                <a:moveTo>
                  <a:pt x="245656" y="4945347"/>
                </a:moveTo>
                <a:lnTo>
                  <a:pt x="0" y="4826826"/>
                </a:lnTo>
              </a:path>
              <a:path w="245745" h="7560309">
                <a:moveTo>
                  <a:pt x="245656" y="5019275"/>
                </a:moveTo>
                <a:lnTo>
                  <a:pt x="0" y="4900754"/>
                </a:lnTo>
              </a:path>
              <a:path w="245745" h="7560309">
                <a:moveTo>
                  <a:pt x="245656" y="5093213"/>
                </a:moveTo>
                <a:lnTo>
                  <a:pt x="0" y="4974692"/>
                </a:lnTo>
              </a:path>
              <a:path w="245745" h="7560309">
                <a:moveTo>
                  <a:pt x="245656" y="5167141"/>
                </a:moveTo>
                <a:lnTo>
                  <a:pt x="0" y="5048620"/>
                </a:lnTo>
              </a:path>
              <a:path w="245745" h="7560309">
                <a:moveTo>
                  <a:pt x="245656" y="5241079"/>
                </a:moveTo>
                <a:lnTo>
                  <a:pt x="0" y="5122559"/>
                </a:lnTo>
              </a:path>
              <a:path w="245745" h="7560309">
                <a:moveTo>
                  <a:pt x="245656" y="5315007"/>
                </a:moveTo>
                <a:lnTo>
                  <a:pt x="0" y="5196486"/>
                </a:lnTo>
              </a:path>
              <a:path w="245745" h="7560309">
                <a:moveTo>
                  <a:pt x="245656" y="5388946"/>
                </a:moveTo>
                <a:lnTo>
                  <a:pt x="0" y="5270425"/>
                </a:lnTo>
              </a:path>
              <a:path w="245745" h="7560309">
                <a:moveTo>
                  <a:pt x="245656" y="5462885"/>
                </a:moveTo>
                <a:lnTo>
                  <a:pt x="0" y="5344364"/>
                </a:lnTo>
              </a:path>
              <a:path w="245745" h="7560309">
                <a:moveTo>
                  <a:pt x="245656" y="5536812"/>
                </a:moveTo>
                <a:lnTo>
                  <a:pt x="0" y="5418291"/>
                </a:lnTo>
              </a:path>
              <a:path w="245745" h="7560309">
                <a:moveTo>
                  <a:pt x="245656" y="5610751"/>
                </a:moveTo>
                <a:lnTo>
                  <a:pt x="0" y="5492230"/>
                </a:lnTo>
              </a:path>
              <a:path w="245745" h="7560309">
                <a:moveTo>
                  <a:pt x="245656" y="5684678"/>
                </a:moveTo>
                <a:lnTo>
                  <a:pt x="0" y="5566157"/>
                </a:lnTo>
              </a:path>
              <a:path w="245745" h="7560309">
                <a:moveTo>
                  <a:pt x="245656" y="5758617"/>
                </a:moveTo>
                <a:lnTo>
                  <a:pt x="0" y="5640096"/>
                </a:lnTo>
              </a:path>
              <a:path w="245745" h="7560309">
                <a:moveTo>
                  <a:pt x="245656" y="5832545"/>
                </a:moveTo>
                <a:lnTo>
                  <a:pt x="0" y="5714024"/>
                </a:lnTo>
              </a:path>
              <a:path w="245745" h="7560309">
                <a:moveTo>
                  <a:pt x="245656" y="5906483"/>
                </a:moveTo>
                <a:lnTo>
                  <a:pt x="0" y="5787962"/>
                </a:lnTo>
              </a:path>
              <a:path w="245745" h="7560309">
                <a:moveTo>
                  <a:pt x="245656" y="5980411"/>
                </a:moveTo>
                <a:lnTo>
                  <a:pt x="0" y="5861890"/>
                </a:lnTo>
              </a:path>
              <a:path w="245745" h="7560309">
                <a:moveTo>
                  <a:pt x="245656" y="6054349"/>
                </a:moveTo>
                <a:lnTo>
                  <a:pt x="0" y="5935828"/>
                </a:lnTo>
              </a:path>
              <a:path w="245745" h="7560309">
                <a:moveTo>
                  <a:pt x="245656" y="6128289"/>
                </a:moveTo>
                <a:lnTo>
                  <a:pt x="0" y="6009768"/>
                </a:lnTo>
              </a:path>
              <a:path w="245745" h="7560309">
                <a:moveTo>
                  <a:pt x="245656" y="6202215"/>
                </a:moveTo>
                <a:lnTo>
                  <a:pt x="0" y="6083695"/>
                </a:lnTo>
              </a:path>
              <a:path w="245745" h="7560309">
                <a:moveTo>
                  <a:pt x="245656" y="6276155"/>
                </a:moveTo>
                <a:lnTo>
                  <a:pt x="0" y="6157634"/>
                </a:lnTo>
              </a:path>
              <a:path w="245745" h="7560309">
                <a:moveTo>
                  <a:pt x="245656" y="6350082"/>
                </a:moveTo>
                <a:lnTo>
                  <a:pt x="0" y="6231561"/>
                </a:lnTo>
              </a:path>
              <a:path w="245745" h="7560309">
                <a:moveTo>
                  <a:pt x="245656" y="6424021"/>
                </a:moveTo>
                <a:lnTo>
                  <a:pt x="0" y="6305500"/>
                </a:lnTo>
              </a:path>
              <a:path w="245745" h="7560309">
                <a:moveTo>
                  <a:pt x="245656" y="6497949"/>
                </a:moveTo>
                <a:lnTo>
                  <a:pt x="0" y="6379427"/>
                </a:lnTo>
              </a:path>
              <a:path w="245745" h="7560309">
                <a:moveTo>
                  <a:pt x="245656" y="6571887"/>
                </a:moveTo>
                <a:lnTo>
                  <a:pt x="0" y="6453366"/>
                </a:lnTo>
              </a:path>
              <a:path w="245745" h="7560309">
                <a:moveTo>
                  <a:pt x="245656" y="6645815"/>
                </a:moveTo>
                <a:lnTo>
                  <a:pt x="0" y="6527294"/>
                </a:lnTo>
              </a:path>
              <a:path w="245745" h="7560309">
                <a:moveTo>
                  <a:pt x="245656" y="6719753"/>
                </a:moveTo>
                <a:lnTo>
                  <a:pt x="0" y="6601232"/>
                </a:lnTo>
              </a:path>
              <a:path w="245745" h="7560309">
                <a:moveTo>
                  <a:pt x="245656" y="6793681"/>
                </a:moveTo>
                <a:lnTo>
                  <a:pt x="0" y="6675160"/>
                </a:lnTo>
              </a:path>
              <a:path w="245745" h="7560309">
                <a:moveTo>
                  <a:pt x="245656" y="6867619"/>
                </a:moveTo>
                <a:lnTo>
                  <a:pt x="0" y="6749098"/>
                </a:lnTo>
              </a:path>
              <a:path w="245745" h="7560309">
                <a:moveTo>
                  <a:pt x="245656" y="6941547"/>
                </a:moveTo>
                <a:lnTo>
                  <a:pt x="0" y="6823026"/>
                </a:lnTo>
              </a:path>
              <a:path w="245745" h="7560309">
                <a:moveTo>
                  <a:pt x="245656" y="7015485"/>
                </a:moveTo>
                <a:lnTo>
                  <a:pt x="0" y="6896964"/>
                </a:lnTo>
              </a:path>
              <a:path w="245745" h="7560309">
                <a:moveTo>
                  <a:pt x="245656" y="7089425"/>
                </a:moveTo>
                <a:lnTo>
                  <a:pt x="0" y="6970904"/>
                </a:lnTo>
              </a:path>
              <a:path w="245745" h="7560309">
                <a:moveTo>
                  <a:pt x="245656" y="7163351"/>
                </a:moveTo>
                <a:lnTo>
                  <a:pt x="0" y="7044831"/>
                </a:lnTo>
              </a:path>
              <a:path w="245745" h="7560309">
                <a:moveTo>
                  <a:pt x="245656" y="7237291"/>
                </a:moveTo>
                <a:lnTo>
                  <a:pt x="0" y="7118770"/>
                </a:lnTo>
              </a:path>
              <a:path w="245745" h="7560309">
                <a:moveTo>
                  <a:pt x="245656" y="7311218"/>
                </a:moveTo>
                <a:lnTo>
                  <a:pt x="0" y="7192697"/>
                </a:lnTo>
              </a:path>
              <a:path w="245745" h="7560309">
                <a:moveTo>
                  <a:pt x="245656" y="7385157"/>
                </a:moveTo>
                <a:lnTo>
                  <a:pt x="0" y="7266636"/>
                </a:lnTo>
              </a:path>
              <a:path w="245745" h="7560309">
                <a:moveTo>
                  <a:pt x="245656" y="7459085"/>
                </a:moveTo>
                <a:lnTo>
                  <a:pt x="0" y="7340563"/>
                </a:lnTo>
              </a:path>
              <a:path w="245745" h="7560309">
                <a:moveTo>
                  <a:pt x="245656" y="7533023"/>
                </a:moveTo>
                <a:lnTo>
                  <a:pt x="0" y="7414502"/>
                </a:lnTo>
              </a:path>
              <a:path w="245745" h="7560309">
                <a:moveTo>
                  <a:pt x="148352" y="7560005"/>
                </a:moveTo>
                <a:lnTo>
                  <a:pt x="0" y="7488430"/>
                </a:lnTo>
              </a:path>
            </a:pathLst>
          </a:custGeom>
          <a:ln w="12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591476" y="782513"/>
            <a:ext cx="2430530" cy="475564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118"/>
              </a:spcBef>
            </a:pPr>
            <a:r>
              <a:rPr sz="2992" spc="14" dirty="0">
                <a:solidFill>
                  <a:srgbClr val="414042"/>
                </a:solidFill>
              </a:rPr>
              <a:t>RÈGLEMENT</a:t>
            </a:r>
            <a:endParaRPr sz="2992"/>
          </a:p>
        </p:txBody>
      </p:sp>
      <p:sp>
        <p:nvSpPr>
          <p:cNvPr id="4" name="object 4"/>
          <p:cNvSpPr txBox="1"/>
          <p:nvPr/>
        </p:nvSpPr>
        <p:spPr>
          <a:xfrm>
            <a:off x="6591475" y="1393038"/>
            <a:ext cx="3049536" cy="475564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11516">
              <a:spcBef>
                <a:spcPts val="118"/>
              </a:spcBef>
            </a:pPr>
            <a:r>
              <a:rPr sz="2992" spc="-14" dirty="0">
                <a:solidFill>
                  <a:srgbClr val="414042"/>
                </a:solidFill>
                <a:latin typeface="Arial MT"/>
                <a:cs typeface="Arial MT"/>
              </a:rPr>
              <a:t>NATIONAL</a:t>
            </a:r>
            <a:r>
              <a:rPr sz="2992" spc="-172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2992" spc="18" dirty="0">
                <a:solidFill>
                  <a:srgbClr val="414042"/>
                </a:solidFill>
                <a:latin typeface="Arial MT"/>
                <a:cs typeface="Arial MT"/>
              </a:rPr>
              <a:t>JUDO</a:t>
            </a:r>
            <a:endParaRPr sz="2992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52212" y="2166760"/>
            <a:ext cx="3818253" cy="272775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63340" algn="ctr">
              <a:spcBef>
                <a:spcPts val="91"/>
              </a:spcBef>
            </a:pPr>
            <a:r>
              <a:rPr sz="1995" b="1" spc="-18" dirty="0">
                <a:solidFill>
                  <a:srgbClr val="414042"/>
                </a:solidFill>
                <a:latin typeface="Arial"/>
                <a:cs typeface="Arial"/>
              </a:rPr>
              <a:t>Valoriser</a:t>
            </a:r>
            <a:r>
              <a:rPr sz="1995" b="1" spc="-23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995" b="1" dirty="0">
                <a:solidFill>
                  <a:srgbClr val="414042"/>
                </a:solidFill>
                <a:latin typeface="Arial"/>
                <a:cs typeface="Arial"/>
              </a:rPr>
              <a:t>la</a:t>
            </a:r>
            <a:r>
              <a:rPr sz="1995" b="1" spc="-18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995" b="1" dirty="0">
                <a:solidFill>
                  <a:srgbClr val="414042"/>
                </a:solidFill>
                <a:latin typeface="Arial"/>
                <a:cs typeface="Arial"/>
              </a:rPr>
              <a:t>production</a:t>
            </a:r>
            <a:r>
              <a:rPr sz="1995" b="1" spc="-14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995" b="1" dirty="0">
                <a:solidFill>
                  <a:srgbClr val="414042"/>
                </a:solidFill>
                <a:latin typeface="Arial"/>
                <a:cs typeface="Arial"/>
              </a:rPr>
              <a:t>du</a:t>
            </a:r>
            <a:r>
              <a:rPr sz="1995" b="1" spc="-18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995" b="1" dirty="0">
                <a:solidFill>
                  <a:srgbClr val="414042"/>
                </a:solidFill>
                <a:latin typeface="Arial"/>
                <a:cs typeface="Arial"/>
              </a:rPr>
              <a:t>judo</a:t>
            </a:r>
            <a:endParaRPr sz="1995">
              <a:latin typeface="Arial"/>
              <a:cs typeface="Arial"/>
            </a:endParaRPr>
          </a:p>
          <a:p>
            <a:pPr>
              <a:spcBef>
                <a:spcPts val="41"/>
              </a:spcBef>
            </a:pPr>
            <a:endParaRPr sz="1587">
              <a:latin typeface="Arial"/>
              <a:cs typeface="Arial"/>
            </a:endParaRPr>
          </a:p>
          <a:p>
            <a:pPr marL="62188" algn="ctr">
              <a:tabLst>
                <a:tab pos="3103083" algn="l"/>
              </a:tabLst>
            </a:pPr>
            <a:r>
              <a:rPr sz="1995" spc="-5" dirty="0">
                <a:solidFill>
                  <a:srgbClr val="414042"/>
                </a:solidFill>
                <a:latin typeface="Arial MT"/>
                <a:cs typeface="Arial MT"/>
              </a:rPr>
              <a:t>et la </a:t>
            </a:r>
            <a:r>
              <a:rPr sz="1995" b="1" spc="-5" dirty="0">
                <a:solidFill>
                  <a:srgbClr val="414042"/>
                </a:solidFill>
                <a:latin typeface="Arial"/>
                <a:cs typeface="Arial"/>
              </a:rPr>
              <a:t>recherche</a:t>
            </a:r>
            <a:r>
              <a:rPr sz="1995" b="1" dirty="0">
                <a:solidFill>
                  <a:srgbClr val="414042"/>
                </a:solidFill>
                <a:latin typeface="Arial"/>
                <a:cs typeface="Arial"/>
              </a:rPr>
              <a:t> du ippon	!</a:t>
            </a:r>
            <a:endParaRPr sz="1995">
              <a:latin typeface="Arial"/>
              <a:cs typeface="Arial"/>
            </a:endParaRPr>
          </a:p>
          <a:p>
            <a:pPr>
              <a:spcBef>
                <a:spcPts val="36"/>
              </a:spcBef>
            </a:pPr>
            <a:endParaRPr sz="1950">
              <a:latin typeface="Arial"/>
              <a:cs typeface="Arial"/>
            </a:endParaRPr>
          </a:p>
          <a:p>
            <a:pPr marL="11516" marR="86949">
              <a:lnSpc>
                <a:spcPct val="195800"/>
              </a:lnSpc>
            </a:pPr>
            <a:r>
              <a:rPr sz="1814" i="1" spc="-5" dirty="0">
                <a:solidFill>
                  <a:srgbClr val="414042"/>
                </a:solidFill>
                <a:latin typeface="Arial"/>
                <a:cs typeface="Arial"/>
              </a:rPr>
              <a:t>Les</a:t>
            </a:r>
            <a:r>
              <a:rPr sz="1814" i="1" spc="-27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14" i="1" dirty="0">
                <a:solidFill>
                  <a:srgbClr val="414042"/>
                </a:solidFill>
                <a:latin typeface="Arial"/>
                <a:cs typeface="Arial"/>
              </a:rPr>
              <a:t>fautes</a:t>
            </a:r>
            <a:r>
              <a:rPr sz="1814" i="1" spc="-18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14" i="1" spc="-5" dirty="0">
                <a:solidFill>
                  <a:srgbClr val="414042"/>
                </a:solidFill>
                <a:latin typeface="Arial"/>
                <a:cs typeface="Arial"/>
              </a:rPr>
              <a:t>ponctuelles</a:t>
            </a:r>
            <a:r>
              <a:rPr sz="1814" i="1" spc="-23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14" i="1" dirty="0">
                <a:solidFill>
                  <a:srgbClr val="414042"/>
                </a:solidFill>
                <a:latin typeface="Arial"/>
                <a:cs typeface="Arial"/>
              </a:rPr>
              <a:t>commises</a:t>
            </a:r>
            <a:r>
              <a:rPr sz="1814" i="1" spc="-23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14" i="1" spc="-5" dirty="0">
                <a:solidFill>
                  <a:srgbClr val="414042"/>
                </a:solidFill>
                <a:latin typeface="Arial"/>
                <a:cs typeface="Arial"/>
              </a:rPr>
              <a:t>ne </a:t>
            </a:r>
            <a:r>
              <a:rPr sz="1814" i="1" spc="-49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14" i="1" spc="-5" dirty="0">
                <a:solidFill>
                  <a:srgbClr val="414042"/>
                </a:solidFill>
                <a:latin typeface="Arial"/>
                <a:cs typeface="Arial"/>
              </a:rPr>
              <a:t>doivent pas pénaliser le judoka qui </a:t>
            </a:r>
            <a:r>
              <a:rPr sz="1814" i="1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14" i="1" spc="-5" dirty="0">
                <a:solidFill>
                  <a:srgbClr val="414042"/>
                </a:solidFill>
                <a:latin typeface="Arial"/>
                <a:cs typeface="Arial"/>
              </a:rPr>
              <a:t>aura</a:t>
            </a:r>
            <a:r>
              <a:rPr sz="1814" i="1" spc="-18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14" i="1" spc="-5" dirty="0">
                <a:solidFill>
                  <a:srgbClr val="414042"/>
                </a:solidFill>
                <a:latin typeface="Arial"/>
                <a:cs typeface="Arial"/>
              </a:rPr>
              <a:t>été</a:t>
            </a:r>
            <a:r>
              <a:rPr sz="1814" i="1" spc="-14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14" i="1" spc="-5" dirty="0">
                <a:solidFill>
                  <a:srgbClr val="414042"/>
                </a:solidFill>
                <a:latin typeface="Arial"/>
                <a:cs typeface="Arial"/>
              </a:rPr>
              <a:t>le</a:t>
            </a:r>
            <a:r>
              <a:rPr sz="1814" i="1" spc="-14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14" i="1" spc="-5" dirty="0">
                <a:solidFill>
                  <a:srgbClr val="414042"/>
                </a:solidFill>
                <a:latin typeface="Arial"/>
                <a:cs typeface="Arial"/>
              </a:rPr>
              <a:t>plus</a:t>
            </a:r>
            <a:r>
              <a:rPr sz="1814" i="1" spc="-14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14" i="1" spc="-5" dirty="0">
                <a:solidFill>
                  <a:srgbClr val="414042"/>
                </a:solidFill>
                <a:latin typeface="Arial"/>
                <a:cs typeface="Arial"/>
              </a:rPr>
              <a:t>productif</a:t>
            </a:r>
            <a:r>
              <a:rPr sz="1814" i="1" spc="-14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14" i="1" spc="-5" dirty="0">
                <a:solidFill>
                  <a:srgbClr val="414042"/>
                </a:solidFill>
                <a:latin typeface="Arial"/>
                <a:cs typeface="Arial"/>
              </a:rPr>
              <a:t>et</a:t>
            </a:r>
            <a:r>
              <a:rPr sz="1814" i="1" spc="-14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14" i="1" spc="-5" dirty="0">
                <a:solidFill>
                  <a:srgbClr val="414042"/>
                </a:solidFill>
                <a:latin typeface="Arial"/>
                <a:cs typeface="Arial"/>
              </a:rPr>
              <a:t>efficace.</a:t>
            </a:r>
            <a:endParaRPr sz="1814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569721" y="1047619"/>
            <a:ext cx="6986408" cy="4959526"/>
            <a:chOff x="1457998" y="1155291"/>
            <a:chExt cx="7704455" cy="546925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96003" y="1155291"/>
              <a:ext cx="2588818" cy="72905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57998" y="5922009"/>
              <a:ext cx="7704455" cy="702310"/>
            </a:xfrm>
            <a:custGeom>
              <a:avLst/>
              <a:gdLst/>
              <a:ahLst/>
              <a:cxnLst/>
              <a:rect l="l" t="t" r="r" b="b"/>
              <a:pathLst>
                <a:path w="7704455" h="702309">
                  <a:moveTo>
                    <a:pt x="257479" y="13322"/>
                  </a:moveTo>
                  <a:lnTo>
                    <a:pt x="187921" y="1485"/>
                  </a:lnTo>
                  <a:lnTo>
                    <a:pt x="153504" y="35306"/>
                  </a:lnTo>
                  <a:lnTo>
                    <a:pt x="119849" y="74561"/>
                  </a:lnTo>
                  <a:lnTo>
                    <a:pt x="88138" y="117462"/>
                  </a:lnTo>
                  <a:lnTo>
                    <a:pt x="59550" y="162217"/>
                  </a:lnTo>
                  <a:lnTo>
                    <a:pt x="35267" y="207035"/>
                  </a:lnTo>
                  <a:lnTo>
                    <a:pt x="16459" y="250139"/>
                  </a:lnTo>
                  <a:lnTo>
                    <a:pt x="4305" y="289750"/>
                  </a:lnTo>
                  <a:lnTo>
                    <a:pt x="0" y="324065"/>
                  </a:lnTo>
                  <a:lnTo>
                    <a:pt x="14401" y="362369"/>
                  </a:lnTo>
                  <a:lnTo>
                    <a:pt x="48641" y="401929"/>
                  </a:lnTo>
                  <a:lnTo>
                    <a:pt x="89268" y="432892"/>
                  </a:lnTo>
                  <a:lnTo>
                    <a:pt x="122821" y="445401"/>
                  </a:lnTo>
                  <a:lnTo>
                    <a:pt x="157619" y="432676"/>
                  </a:lnTo>
                  <a:lnTo>
                    <a:pt x="198094" y="401370"/>
                  </a:lnTo>
                  <a:lnTo>
                    <a:pt x="231648" y="361746"/>
                  </a:lnTo>
                  <a:lnTo>
                    <a:pt x="245643" y="324065"/>
                  </a:lnTo>
                  <a:lnTo>
                    <a:pt x="209562" y="263029"/>
                  </a:lnTo>
                  <a:lnTo>
                    <a:pt x="177584" y="235839"/>
                  </a:lnTo>
                  <a:lnTo>
                    <a:pt x="147980" y="221970"/>
                  </a:lnTo>
                  <a:lnTo>
                    <a:pt x="158648" y="182651"/>
                  </a:lnTo>
                  <a:lnTo>
                    <a:pt x="175869" y="140423"/>
                  </a:lnTo>
                  <a:lnTo>
                    <a:pt x="198691" y="96989"/>
                  </a:lnTo>
                  <a:lnTo>
                    <a:pt x="226199" y="54051"/>
                  </a:lnTo>
                  <a:lnTo>
                    <a:pt x="257479" y="13322"/>
                  </a:lnTo>
                  <a:close/>
                </a:path>
                <a:path w="7704455" h="702309">
                  <a:moveTo>
                    <a:pt x="551942" y="13322"/>
                  </a:moveTo>
                  <a:lnTo>
                    <a:pt x="480910" y="0"/>
                  </a:lnTo>
                  <a:lnTo>
                    <a:pt x="446493" y="34315"/>
                  </a:lnTo>
                  <a:lnTo>
                    <a:pt x="412838" y="73939"/>
                  </a:lnTo>
                  <a:lnTo>
                    <a:pt x="381127" y="117106"/>
                  </a:lnTo>
                  <a:lnTo>
                    <a:pt x="352539" y="162026"/>
                  </a:lnTo>
                  <a:lnTo>
                    <a:pt x="328256" y="206959"/>
                  </a:lnTo>
                  <a:lnTo>
                    <a:pt x="309448" y="250126"/>
                  </a:lnTo>
                  <a:lnTo>
                    <a:pt x="297294" y="289750"/>
                  </a:lnTo>
                  <a:lnTo>
                    <a:pt x="292989" y="324065"/>
                  </a:lnTo>
                  <a:lnTo>
                    <a:pt x="307390" y="362369"/>
                  </a:lnTo>
                  <a:lnTo>
                    <a:pt x="341630" y="401929"/>
                  </a:lnTo>
                  <a:lnTo>
                    <a:pt x="382257" y="432892"/>
                  </a:lnTo>
                  <a:lnTo>
                    <a:pt x="415810" y="445401"/>
                  </a:lnTo>
                  <a:lnTo>
                    <a:pt x="450596" y="432676"/>
                  </a:lnTo>
                  <a:lnTo>
                    <a:pt x="491083" y="401370"/>
                  </a:lnTo>
                  <a:lnTo>
                    <a:pt x="524624" y="361746"/>
                  </a:lnTo>
                  <a:lnTo>
                    <a:pt x="538619" y="324065"/>
                  </a:lnTo>
                  <a:lnTo>
                    <a:pt x="502551" y="262839"/>
                  </a:lnTo>
                  <a:lnTo>
                    <a:pt x="470573" y="235216"/>
                  </a:lnTo>
                  <a:lnTo>
                    <a:pt x="440956" y="220484"/>
                  </a:lnTo>
                  <a:lnTo>
                    <a:pt x="451650" y="181889"/>
                  </a:lnTo>
                  <a:lnTo>
                    <a:pt x="468934" y="140106"/>
                  </a:lnTo>
                  <a:lnTo>
                    <a:pt x="491985" y="96901"/>
                  </a:lnTo>
                  <a:lnTo>
                    <a:pt x="519938" y="54038"/>
                  </a:lnTo>
                  <a:lnTo>
                    <a:pt x="551942" y="13322"/>
                  </a:lnTo>
                  <a:close/>
                </a:path>
                <a:path w="7704455" h="702309">
                  <a:moveTo>
                    <a:pt x="7410945" y="377939"/>
                  </a:moveTo>
                  <a:lnTo>
                    <a:pt x="7396543" y="339623"/>
                  </a:lnTo>
                  <a:lnTo>
                    <a:pt x="7362304" y="300075"/>
                  </a:lnTo>
                  <a:lnTo>
                    <a:pt x="7321677" y="269113"/>
                  </a:lnTo>
                  <a:lnTo>
                    <a:pt x="7288123" y="256603"/>
                  </a:lnTo>
                  <a:lnTo>
                    <a:pt x="7253325" y="269316"/>
                  </a:lnTo>
                  <a:lnTo>
                    <a:pt x="7212851" y="300621"/>
                  </a:lnTo>
                  <a:lnTo>
                    <a:pt x="7179310" y="340258"/>
                  </a:lnTo>
                  <a:lnTo>
                    <a:pt x="7165314" y="377939"/>
                  </a:lnTo>
                  <a:lnTo>
                    <a:pt x="7175792" y="406819"/>
                  </a:lnTo>
                  <a:lnTo>
                    <a:pt x="7201382" y="439166"/>
                  </a:lnTo>
                  <a:lnTo>
                    <a:pt x="7233361" y="466788"/>
                  </a:lnTo>
                  <a:lnTo>
                    <a:pt x="7262977" y="481520"/>
                  </a:lnTo>
                  <a:lnTo>
                    <a:pt x="7252284" y="520115"/>
                  </a:lnTo>
                  <a:lnTo>
                    <a:pt x="7234987" y="561898"/>
                  </a:lnTo>
                  <a:lnTo>
                    <a:pt x="7211949" y="605104"/>
                  </a:lnTo>
                  <a:lnTo>
                    <a:pt x="7183996" y="647954"/>
                  </a:lnTo>
                  <a:lnTo>
                    <a:pt x="7151992" y="688682"/>
                  </a:lnTo>
                  <a:lnTo>
                    <a:pt x="7223023" y="702005"/>
                  </a:lnTo>
                  <a:lnTo>
                    <a:pt x="7257440" y="667689"/>
                  </a:lnTo>
                  <a:lnTo>
                    <a:pt x="7291095" y="628065"/>
                  </a:lnTo>
                  <a:lnTo>
                    <a:pt x="7322807" y="584898"/>
                  </a:lnTo>
                  <a:lnTo>
                    <a:pt x="7351395" y="539978"/>
                  </a:lnTo>
                  <a:lnTo>
                    <a:pt x="7375677" y="495046"/>
                  </a:lnTo>
                  <a:lnTo>
                    <a:pt x="7394486" y="451878"/>
                  </a:lnTo>
                  <a:lnTo>
                    <a:pt x="7406640" y="412254"/>
                  </a:lnTo>
                  <a:lnTo>
                    <a:pt x="7410945" y="377939"/>
                  </a:lnTo>
                  <a:close/>
                </a:path>
                <a:path w="7704455" h="702309">
                  <a:moveTo>
                    <a:pt x="7703934" y="377939"/>
                  </a:moveTo>
                  <a:lnTo>
                    <a:pt x="7689532" y="339623"/>
                  </a:lnTo>
                  <a:lnTo>
                    <a:pt x="7655293" y="300075"/>
                  </a:lnTo>
                  <a:lnTo>
                    <a:pt x="7614666" y="269113"/>
                  </a:lnTo>
                  <a:lnTo>
                    <a:pt x="7581112" y="256603"/>
                  </a:lnTo>
                  <a:lnTo>
                    <a:pt x="7546314" y="269316"/>
                  </a:lnTo>
                  <a:lnTo>
                    <a:pt x="7505827" y="300621"/>
                  </a:lnTo>
                  <a:lnTo>
                    <a:pt x="7472286" y="340258"/>
                  </a:lnTo>
                  <a:lnTo>
                    <a:pt x="7458291" y="377939"/>
                  </a:lnTo>
                  <a:lnTo>
                    <a:pt x="7468768" y="406793"/>
                  </a:lnTo>
                  <a:lnTo>
                    <a:pt x="7494371" y="438975"/>
                  </a:lnTo>
                  <a:lnTo>
                    <a:pt x="7526350" y="466166"/>
                  </a:lnTo>
                  <a:lnTo>
                    <a:pt x="7555954" y="480034"/>
                  </a:lnTo>
                  <a:lnTo>
                    <a:pt x="7545286" y="519353"/>
                  </a:lnTo>
                  <a:lnTo>
                    <a:pt x="7528065" y="561581"/>
                  </a:lnTo>
                  <a:lnTo>
                    <a:pt x="7505243" y="605015"/>
                  </a:lnTo>
                  <a:lnTo>
                    <a:pt x="7477734" y="647954"/>
                  </a:lnTo>
                  <a:lnTo>
                    <a:pt x="7446454" y="688682"/>
                  </a:lnTo>
                  <a:lnTo>
                    <a:pt x="7516012" y="700519"/>
                  </a:lnTo>
                  <a:lnTo>
                    <a:pt x="7550429" y="666699"/>
                  </a:lnTo>
                  <a:lnTo>
                    <a:pt x="7584084" y="627443"/>
                  </a:lnTo>
                  <a:lnTo>
                    <a:pt x="7615783" y="584542"/>
                  </a:lnTo>
                  <a:lnTo>
                    <a:pt x="7644371" y="539788"/>
                  </a:lnTo>
                  <a:lnTo>
                    <a:pt x="7668666" y="494969"/>
                  </a:lnTo>
                  <a:lnTo>
                    <a:pt x="7687475" y="451853"/>
                  </a:lnTo>
                  <a:lnTo>
                    <a:pt x="7699629" y="412254"/>
                  </a:lnTo>
                  <a:lnTo>
                    <a:pt x="7703934" y="377939"/>
                  </a:lnTo>
                  <a:close/>
                </a:path>
              </a:pathLst>
            </a:custGeom>
            <a:solidFill>
              <a:srgbClr val="E1E8F5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915248" y="5545908"/>
            <a:ext cx="6319610" cy="31863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995" b="1" i="1" spc="-18" dirty="0">
                <a:solidFill>
                  <a:srgbClr val="007AC1"/>
                </a:solidFill>
                <a:latin typeface="Arial"/>
                <a:cs typeface="Arial"/>
              </a:rPr>
              <a:t>L’esprit</a:t>
            </a:r>
            <a:r>
              <a:rPr sz="1995" b="1" i="1" spc="-9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995" b="1" i="1" dirty="0">
                <a:solidFill>
                  <a:srgbClr val="007AC1"/>
                </a:solidFill>
                <a:latin typeface="Arial"/>
                <a:cs typeface="Arial"/>
              </a:rPr>
              <a:t>de</a:t>
            </a:r>
            <a:r>
              <a:rPr sz="1995" b="1" i="1" spc="-9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995" b="1" i="1" dirty="0">
                <a:solidFill>
                  <a:srgbClr val="007AC1"/>
                </a:solidFill>
                <a:latin typeface="Arial"/>
                <a:cs typeface="Arial"/>
              </a:rPr>
              <a:t>l’activité</a:t>
            </a:r>
            <a:r>
              <a:rPr sz="1995" b="1" i="1" spc="-5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995" b="1" i="1" dirty="0">
                <a:solidFill>
                  <a:srgbClr val="007AC1"/>
                </a:solidFill>
                <a:latin typeface="Arial"/>
                <a:cs typeface="Arial"/>
              </a:rPr>
              <a:t>doit</a:t>
            </a:r>
            <a:r>
              <a:rPr sz="1995" b="1" i="1" spc="-9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995" b="1" i="1" dirty="0">
                <a:solidFill>
                  <a:srgbClr val="007AC1"/>
                </a:solidFill>
                <a:latin typeface="Arial"/>
                <a:cs typeface="Arial"/>
              </a:rPr>
              <a:t>l’emporter</a:t>
            </a:r>
            <a:r>
              <a:rPr sz="1995" b="1" i="1" spc="-9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995" b="1" i="1" spc="-5" dirty="0">
                <a:solidFill>
                  <a:srgbClr val="007AC1"/>
                </a:solidFill>
                <a:latin typeface="Arial"/>
                <a:cs typeface="Arial"/>
              </a:rPr>
              <a:t>sur</a:t>
            </a:r>
            <a:r>
              <a:rPr sz="1995" b="1" i="1" spc="-9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995" b="1" i="1" dirty="0">
                <a:solidFill>
                  <a:srgbClr val="007AC1"/>
                </a:solidFill>
                <a:latin typeface="Arial"/>
                <a:cs typeface="Arial"/>
              </a:rPr>
              <a:t>le</a:t>
            </a:r>
            <a:r>
              <a:rPr sz="1995" b="1" i="1" spc="-9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995" b="1" i="1" spc="-5" dirty="0">
                <a:solidFill>
                  <a:srgbClr val="007AC1"/>
                </a:solidFill>
                <a:latin typeface="Arial"/>
                <a:cs typeface="Arial"/>
              </a:rPr>
              <a:t>règlement.</a:t>
            </a:r>
            <a:endParaRPr sz="1995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79595" y="2268818"/>
            <a:ext cx="3743282" cy="2850985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6568080" y="5136679"/>
            <a:ext cx="485991" cy="95369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544" i="1" spc="32" dirty="0">
                <a:solidFill>
                  <a:srgbClr val="231F20"/>
                </a:solidFill>
                <a:latin typeface="Arial"/>
                <a:cs typeface="Arial"/>
              </a:rPr>
              <a:t>©</a:t>
            </a:r>
            <a:r>
              <a:rPr sz="544" i="1" spc="-32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544" i="1" dirty="0">
                <a:solidFill>
                  <a:srgbClr val="231F20"/>
                </a:solidFill>
                <a:latin typeface="Arial"/>
                <a:cs typeface="Arial"/>
              </a:rPr>
              <a:t>France</a:t>
            </a:r>
            <a:r>
              <a:rPr sz="544" i="1" spc="-2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544" i="1" spc="5" dirty="0">
                <a:solidFill>
                  <a:srgbClr val="231F20"/>
                </a:solidFill>
                <a:latin typeface="Arial"/>
                <a:cs typeface="Arial"/>
              </a:rPr>
              <a:t>Judo</a:t>
            </a:r>
            <a:endParaRPr sz="544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231761" y="1098685"/>
            <a:ext cx="485991" cy="451442"/>
          </a:xfrm>
          <a:custGeom>
            <a:avLst/>
            <a:gdLst/>
            <a:ahLst/>
            <a:cxnLst/>
            <a:rect l="l" t="t" r="r" b="b"/>
            <a:pathLst>
              <a:path w="535940" h="497839">
                <a:moveTo>
                  <a:pt x="10071" y="204470"/>
                </a:moveTo>
                <a:lnTo>
                  <a:pt x="9969" y="204216"/>
                </a:lnTo>
                <a:lnTo>
                  <a:pt x="9969" y="204470"/>
                </a:lnTo>
                <a:close/>
              </a:path>
              <a:path w="535940" h="497839">
                <a:moveTo>
                  <a:pt x="393649" y="166395"/>
                </a:moveTo>
                <a:lnTo>
                  <a:pt x="393052" y="165671"/>
                </a:lnTo>
                <a:lnTo>
                  <a:pt x="393268" y="165976"/>
                </a:lnTo>
                <a:lnTo>
                  <a:pt x="393649" y="166395"/>
                </a:lnTo>
                <a:close/>
              </a:path>
              <a:path w="535940" h="497839">
                <a:moveTo>
                  <a:pt x="417258" y="408457"/>
                </a:moveTo>
                <a:lnTo>
                  <a:pt x="417055" y="408444"/>
                </a:lnTo>
                <a:lnTo>
                  <a:pt x="416509" y="408444"/>
                </a:lnTo>
                <a:lnTo>
                  <a:pt x="417207" y="408495"/>
                </a:lnTo>
                <a:close/>
              </a:path>
              <a:path w="535940" h="497839">
                <a:moveTo>
                  <a:pt x="522732" y="329857"/>
                </a:moveTo>
                <a:lnTo>
                  <a:pt x="518020" y="331838"/>
                </a:lnTo>
                <a:lnTo>
                  <a:pt x="521195" y="330581"/>
                </a:lnTo>
                <a:lnTo>
                  <a:pt x="522732" y="329857"/>
                </a:lnTo>
                <a:close/>
              </a:path>
              <a:path w="535940" h="497839">
                <a:moveTo>
                  <a:pt x="535635" y="259080"/>
                </a:moveTo>
                <a:lnTo>
                  <a:pt x="533095" y="250190"/>
                </a:lnTo>
                <a:lnTo>
                  <a:pt x="525983" y="243840"/>
                </a:lnTo>
                <a:lnTo>
                  <a:pt x="524421" y="242570"/>
                </a:lnTo>
                <a:lnTo>
                  <a:pt x="522808" y="241300"/>
                </a:lnTo>
                <a:lnTo>
                  <a:pt x="522490" y="240030"/>
                </a:lnTo>
                <a:lnTo>
                  <a:pt x="522312" y="240030"/>
                </a:lnTo>
                <a:lnTo>
                  <a:pt x="520915" y="237490"/>
                </a:lnTo>
                <a:lnTo>
                  <a:pt x="520217" y="236220"/>
                </a:lnTo>
                <a:lnTo>
                  <a:pt x="517639" y="232410"/>
                </a:lnTo>
                <a:lnTo>
                  <a:pt x="516280" y="231648"/>
                </a:lnTo>
                <a:lnTo>
                  <a:pt x="516280" y="245110"/>
                </a:lnTo>
                <a:lnTo>
                  <a:pt x="516153" y="243840"/>
                </a:lnTo>
                <a:lnTo>
                  <a:pt x="516001" y="242570"/>
                </a:lnTo>
                <a:lnTo>
                  <a:pt x="516204" y="242570"/>
                </a:lnTo>
                <a:lnTo>
                  <a:pt x="516280" y="245110"/>
                </a:lnTo>
                <a:lnTo>
                  <a:pt x="516280" y="231648"/>
                </a:lnTo>
                <a:lnTo>
                  <a:pt x="513130" y="229870"/>
                </a:lnTo>
                <a:lnTo>
                  <a:pt x="511708" y="229870"/>
                </a:lnTo>
                <a:lnTo>
                  <a:pt x="511111" y="228600"/>
                </a:lnTo>
                <a:lnTo>
                  <a:pt x="510044" y="227330"/>
                </a:lnTo>
                <a:lnTo>
                  <a:pt x="509257" y="226060"/>
                </a:lnTo>
                <a:lnTo>
                  <a:pt x="508444" y="226060"/>
                </a:lnTo>
                <a:lnTo>
                  <a:pt x="507885" y="223520"/>
                </a:lnTo>
                <a:lnTo>
                  <a:pt x="507593" y="222250"/>
                </a:lnTo>
                <a:lnTo>
                  <a:pt x="506907" y="220980"/>
                </a:lnTo>
                <a:lnTo>
                  <a:pt x="506222" y="219710"/>
                </a:lnTo>
                <a:lnTo>
                  <a:pt x="501256" y="213360"/>
                </a:lnTo>
                <a:lnTo>
                  <a:pt x="497624" y="210820"/>
                </a:lnTo>
                <a:lnTo>
                  <a:pt x="496316" y="210413"/>
                </a:lnTo>
                <a:lnTo>
                  <a:pt x="496316" y="222250"/>
                </a:lnTo>
                <a:lnTo>
                  <a:pt x="496125" y="222250"/>
                </a:lnTo>
                <a:lnTo>
                  <a:pt x="495922" y="220980"/>
                </a:lnTo>
                <a:lnTo>
                  <a:pt x="496316" y="222250"/>
                </a:lnTo>
                <a:lnTo>
                  <a:pt x="496316" y="210413"/>
                </a:lnTo>
                <a:lnTo>
                  <a:pt x="493572" y="209550"/>
                </a:lnTo>
                <a:lnTo>
                  <a:pt x="493191" y="209550"/>
                </a:lnTo>
                <a:lnTo>
                  <a:pt x="492760" y="208280"/>
                </a:lnTo>
                <a:lnTo>
                  <a:pt x="491286" y="205740"/>
                </a:lnTo>
                <a:lnTo>
                  <a:pt x="489991" y="204470"/>
                </a:lnTo>
                <a:lnTo>
                  <a:pt x="488543" y="203200"/>
                </a:lnTo>
                <a:lnTo>
                  <a:pt x="487260" y="198120"/>
                </a:lnTo>
                <a:lnTo>
                  <a:pt x="484428" y="194310"/>
                </a:lnTo>
                <a:lnTo>
                  <a:pt x="478624" y="188150"/>
                </a:lnTo>
                <a:lnTo>
                  <a:pt x="478624" y="262890"/>
                </a:lnTo>
                <a:lnTo>
                  <a:pt x="478028" y="264160"/>
                </a:lnTo>
                <a:lnTo>
                  <a:pt x="477786" y="264160"/>
                </a:lnTo>
                <a:lnTo>
                  <a:pt x="478040" y="263461"/>
                </a:lnTo>
                <a:lnTo>
                  <a:pt x="478434" y="262585"/>
                </a:lnTo>
                <a:lnTo>
                  <a:pt x="478624" y="262890"/>
                </a:lnTo>
                <a:lnTo>
                  <a:pt x="478624" y="188150"/>
                </a:lnTo>
                <a:lnTo>
                  <a:pt x="478447" y="187960"/>
                </a:lnTo>
                <a:lnTo>
                  <a:pt x="477812" y="187325"/>
                </a:lnTo>
                <a:lnTo>
                  <a:pt x="477812" y="261493"/>
                </a:lnTo>
                <a:lnTo>
                  <a:pt x="477583" y="261302"/>
                </a:lnTo>
                <a:lnTo>
                  <a:pt x="477583" y="267970"/>
                </a:lnTo>
                <a:lnTo>
                  <a:pt x="476758" y="269240"/>
                </a:lnTo>
                <a:lnTo>
                  <a:pt x="476034" y="269925"/>
                </a:lnTo>
                <a:lnTo>
                  <a:pt x="476770" y="268541"/>
                </a:lnTo>
                <a:lnTo>
                  <a:pt x="477342" y="267652"/>
                </a:lnTo>
                <a:lnTo>
                  <a:pt x="477380" y="267970"/>
                </a:lnTo>
                <a:lnTo>
                  <a:pt x="477583" y="267970"/>
                </a:lnTo>
                <a:lnTo>
                  <a:pt x="477583" y="261302"/>
                </a:lnTo>
                <a:lnTo>
                  <a:pt x="477291" y="261035"/>
                </a:lnTo>
                <a:lnTo>
                  <a:pt x="477291" y="267271"/>
                </a:lnTo>
                <a:lnTo>
                  <a:pt x="477278" y="267068"/>
                </a:lnTo>
                <a:lnTo>
                  <a:pt x="477291" y="267271"/>
                </a:lnTo>
                <a:lnTo>
                  <a:pt x="477291" y="261035"/>
                </a:lnTo>
                <a:lnTo>
                  <a:pt x="477164" y="260921"/>
                </a:lnTo>
                <a:lnTo>
                  <a:pt x="476631" y="259791"/>
                </a:lnTo>
                <a:lnTo>
                  <a:pt x="477164" y="260350"/>
                </a:lnTo>
                <a:lnTo>
                  <a:pt x="477812" y="261493"/>
                </a:lnTo>
                <a:lnTo>
                  <a:pt x="477812" y="187325"/>
                </a:lnTo>
                <a:lnTo>
                  <a:pt x="475919" y="185420"/>
                </a:lnTo>
                <a:lnTo>
                  <a:pt x="475437" y="185216"/>
                </a:lnTo>
                <a:lnTo>
                  <a:pt x="475437" y="257670"/>
                </a:lnTo>
                <a:lnTo>
                  <a:pt x="475030" y="257111"/>
                </a:lnTo>
                <a:lnTo>
                  <a:pt x="474611" y="256819"/>
                </a:lnTo>
                <a:lnTo>
                  <a:pt x="474611" y="272351"/>
                </a:lnTo>
                <a:lnTo>
                  <a:pt x="474218" y="273050"/>
                </a:lnTo>
                <a:lnTo>
                  <a:pt x="473532" y="274320"/>
                </a:lnTo>
                <a:lnTo>
                  <a:pt x="473290" y="274320"/>
                </a:lnTo>
                <a:lnTo>
                  <a:pt x="473748" y="273621"/>
                </a:lnTo>
                <a:lnTo>
                  <a:pt x="473544" y="273621"/>
                </a:lnTo>
                <a:lnTo>
                  <a:pt x="474230" y="272351"/>
                </a:lnTo>
                <a:lnTo>
                  <a:pt x="474611" y="272351"/>
                </a:lnTo>
                <a:lnTo>
                  <a:pt x="474611" y="256819"/>
                </a:lnTo>
                <a:lnTo>
                  <a:pt x="471525" y="254571"/>
                </a:lnTo>
                <a:lnTo>
                  <a:pt x="470458" y="252857"/>
                </a:lnTo>
                <a:lnTo>
                  <a:pt x="471525" y="254000"/>
                </a:lnTo>
                <a:lnTo>
                  <a:pt x="475030" y="256540"/>
                </a:lnTo>
                <a:lnTo>
                  <a:pt x="475437" y="257670"/>
                </a:lnTo>
                <a:lnTo>
                  <a:pt x="475437" y="185216"/>
                </a:lnTo>
                <a:lnTo>
                  <a:pt x="473024" y="184150"/>
                </a:lnTo>
                <a:lnTo>
                  <a:pt x="472097" y="181610"/>
                </a:lnTo>
                <a:lnTo>
                  <a:pt x="471030" y="180340"/>
                </a:lnTo>
                <a:lnTo>
                  <a:pt x="468401" y="177800"/>
                </a:lnTo>
                <a:lnTo>
                  <a:pt x="468071" y="177507"/>
                </a:lnTo>
                <a:lnTo>
                  <a:pt x="468071" y="248666"/>
                </a:lnTo>
                <a:lnTo>
                  <a:pt x="467169" y="246951"/>
                </a:lnTo>
                <a:lnTo>
                  <a:pt x="467055" y="246380"/>
                </a:lnTo>
                <a:lnTo>
                  <a:pt x="468071" y="248666"/>
                </a:lnTo>
                <a:lnTo>
                  <a:pt x="468071" y="177507"/>
                </a:lnTo>
                <a:lnTo>
                  <a:pt x="466979" y="176530"/>
                </a:lnTo>
                <a:lnTo>
                  <a:pt x="466318" y="176530"/>
                </a:lnTo>
                <a:lnTo>
                  <a:pt x="466318" y="245681"/>
                </a:lnTo>
                <a:lnTo>
                  <a:pt x="466013" y="245681"/>
                </a:lnTo>
                <a:lnTo>
                  <a:pt x="466013" y="295910"/>
                </a:lnTo>
                <a:lnTo>
                  <a:pt x="461429" y="294640"/>
                </a:lnTo>
                <a:lnTo>
                  <a:pt x="464210" y="294640"/>
                </a:lnTo>
                <a:lnTo>
                  <a:pt x="466013" y="295910"/>
                </a:lnTo>
                <a:lnTo>
                  <a:pt x="466013" y="245681"/>
                </a:lnTo>
                <a:lnTo>
                  <a:pt x="465848" y="245681"/>
                </a:lnTo>
                <a:lnTo>
                  <a:pt x="465378" y="245110"/>
                </a:lnTo>
                <a:lnTo>
                  <a:pt x="465836" y="245110"/>
                </a:lnTo>
                <a:lnTo>
                  <a:pt x="466318" y="245681"/>
                </a:lnTo>
                <a:lnTo>
                  <a:pt x="466318" y="176530"/>
                </a:lnTo>
                <a:lnTo>
                  <a:pt x="465518" y="176530"/>
                </a:lnTo>
                <a:lnTo>
                  <a:pt x="463740" y="172720"/>
                </a:lnTo>
                <a:lnTo>
                  <a:pt x="461937" y="170180"/>
                </a:lnTo>
                <a:lnTo>
                  <a:pt x="461022" y="168910"/>
                </a:lnTo>
                <a:lnTo>
                  <a:pt x="458812" y="168148"/>
                </a:lnTo>
                <a:lnTo>
                  <a:pt x="458812" y="342900"/>
                </a:lnTo>
                <a:lnTo>
                  <a:pt x="458444" y="344170"/>
                </a:lnTo>
                <a:lnTo>
                  <a:pt x="457581" y="344170"/>
                </a:lnTo>
                <a:lnTo>
                  <a:pt x="458203" y="342900"/>
                </a:lnTo>
                <a:lnTo>
                  <a:pt x="458812" y="342900"/>
                </a:lnTo>
                <a:lnTo>
                  <a:pt x="458812" y="168148"/>
                </a:lnTo>
                <a:lnTo>
                  <a:pt x="457352" y="167640"/>
                </a:lnTo>
                <a:lnTo>
                  <a:pt x="457009" y="167360"/>
                </a:lnTo>
                <a:lnTo>
                  <a:pt x="457009" y="238506"/>
                </a:lnTo>
                <a:lnTo>
                  <a:pt x="455460" y="236791"/>
                </a:lnTo>
                <a:lnTo>
                  <a:pt x="455218" y="236067"/>
                </a:lnTo>
                <a:lnTo>
                  <a:pt x="455218" y="290131"/>
                </a:lnTo>
                <a:lnTo>
                  <a:pt x="455168" y="290283"/>
                </a:lnTo>
                <a:lnTo>
                  <a:pt x="454990" y="290766"/>
                </a:lnTo>
                <a:lnTo>
                  <a:pt x="454571" y="291058"/>
                </a:lnTo>
                <a:lnTo>
                  <a:pt x="454355" y="291172"/>
                </a:lnTo>
                <a:lnTo>
                  <a:pt x="455142" y="290360"/>
                </a:lnTo>
                <a:lnTo>
                  <a:pt x="454583" y="290830"/>
                </a:lnTo>
                <a:lnTo>
                  <a:pt x="453821" y="291452"/>
                </a:lnTo>
                <a:lnTo>
                  <a:pt x="452589" y="292100"/>
                </a:lnTo>
                <a:lnTo>
                  <a:pt x="452475" y="292481"/>
                </a:lnTo>
                <a:lnTo>
                  <a:pt x="452196" y="292671"/>
                </a:lnTo>
                <a:lnTo>
                  <a:pt x="449846" y="294640"/>
                </a:lnTo>
                <a:lnTo>
                  <a:pt x="449465" y="294640"/>
                </a:lnTo>
                <a:lnTo>
                  <a:pt x="449846" y="293941"/>
                </a:lnTo>
                <a:lnTo>
                  <a:pt x="454583" y="290131"/>
                </a:lnTo>
                <a:lnTo>
                  <a:pt x="455218" y="290131"/>
                </a:lnTo>
                <a:lnTo>
                  <a:pt x="455218" y="236067"/>
                </a:lnTo>
                <a:lnTo>
                  <a:pt x="453771" y="231711"/>
                </a:lnTo>
                <a:lnTo>
                  <a:pt x="452729" y="230581"/>
                </a:lnTo>
                <a:lnTo>
                  <a:pt x="453771" y="231140"/>
                </a:lnTo>
                <a:lnTo>
                  <a:pt x="455460" y="236220"/>
                </a:lnTo>
                <a:lnTo>
                  <a:pt x="457009" y="238506"/>
                </a:lnTo>
                <a:lnTo>
                  <a:pt x="457009" y="167360"/>
                </a:lnTo>
                <a:lnTo>
                  <a:pt x="455828" y="166370"/>
                </a:lnTo>
                <a:lnTo>
                  <a:pt x="454177" y="165100"/>
                </a:lnTo>
                <a:lnTo>
                  <a:pt x="452488" y="165100"/>
                </a:lnTo>
                <a:lnTo>
                  <a:pt x="451434" y="162560"/>
                </a:lnTo>
                <a:lnTo>
                  <a:pt x="449961" y="160020"/>
                </a:lnTo>
                <a:lnTo>
                  <a:pt x="447979" y="158750"/>
                </a:lnTo>
                <a:lnTo>
                  <a:pt x="447954" y="295211"/>
                </a:lnTo>
                <a:lnTo>
                  <a:pt x="446519" y="295910"/>
                </a:lnTo>
                <a:lnTo>
                  <a:pt x="445096" y="295910"/>
                </a:lnTo>
                <a:lnTo>
                  <a:pt x="446519" y="295211"/>
                </a:lnTo>
                <a:lnTo>
                  <a:pt x="447954" y="295211"/>
                </a:lnTo>
                <a:lnTo>
                  <a:pt x="447954" y="158724"/>
                </a:lnTo>
                <a:lnTo>
                  <a:pt x="447929" y="222821"/>
                </a:lnTo>
                <a:lnTo>
                  <a:pt x="447776" y="222821"/>
                </a:lnTo>
                <a:lnTo>
                  <a:pt x="444944" y="221551"/>
                </a:lnTo>
                <a:lnTo>
                  <a:pt x="443750" y="220408"/>
                </a:lnTo>
                <a:lnTo>
                  <a:pt x="444944" y="220980"/>
                </a:lnTo>
                <a:lnTo>
                  <a:pt x="447776" y="222250"/>
                </a:lnTo>
                <a:lnTo>
                  <a:pt x="447929" y="222821"/>
                </a:lnTo>
                <a:lnTo>
                  <a:pt x="447929" y="158699"/>
                </a:lnTo>
                <a:lnTo>
                  <a:pt x="445566" y="156210"/>
                </a:lnTo>
                <a:lnTo>
                  <a:pt x="444207" y="155130"/>
                </a:lnTo>
                <a:lnTo>
                  <a:pt x="444207" y="167640"/>
                </a:lnTo>
                <a:lnTo>
                  <a:pt x="444207" y="170180"/>
                </a:lnTo>
                <a:lnTo>
                  <a:pt x="444119" y="168910"/>
                </a:lnTo>
                <a:lnTo>
                  <a:pt x="444068" y="167640"/>
                </a:lnTo>
                <a:lnTo>
                  <a:pt x="444207" y="167640"/>
                </a:lnTo>
                <a:lnTo>
                  <a:pt x="444207" y="155130"/>
                </a:lnTo>
                <a:lnTo>
                  <a:pt x="442874" y="154076"/>
                </a:lnTo>
                <a:lnTo>
                  <a:pt x="442874" y="297053"/>
                </a:lnTo>
                <a:lnTo>
                  <a:pt x="441579" y="298450"/>
                </a:lnTo>
                <a:lnTo>
                  <a:pt x="439559" y="299720"/>
                </a:lnTo>
                <a:lnTo>
                  <a:pt x="437629" y="300990"/>
                </a:lnTo>
                <a:lnTo>
                  <a:pt x="436613" y="301688"/>
                </a:lnTo>
                <a:lnTo>
                  <a:pt x="437629" y="300291"/>
                </a:lnTo>
                <a:lnTo>
                  <a:pt x="439559" y="299021"/>
                </a:lnTo>
                <a:lnTo>
                  <a:pt x="441579" y="297751"/>
                </a:lnTo>
                <a:lnTo>
                  <a:pt x="442874" y="297053"/>
                </a:lnTo>
                <a:lnTo>
                  <a:pt x="442874" y="154076"/>
                </a:lnTo>
                <a:lnTo>
                  <a:pt x="442379" y="153670"/>
                </a:lnTo>
                <a:lnTo>
                  <a:pt x="439013" y="152400"/>
                </a:lnTo>
                <a:lnTo>
                  <a:pt x="437870" y="151130"/>
                </a:lnTo>
                <a:lnTo>
                  <a:pt x="437616" y="150799"/>
                </a:lnTo>
                <a:lnTo>
                  <a:pt x="437616" y="214490"/>
                </a:lnTo>
                <a:lnTo>
                  <a:pt x="437019" y="213931"/>
                </a:lnTo>
                <a:lnTo>
                  <a:pt x="435940" y="211391"/>
                </a:lnTo>
                <a:lnTo>
                  <a:pt x="435419" y="210883"/>
                </a:lnTo>
                <a:lnTo>
                  <a:pt x="435419" y="303530"/>
                </a:lnTo>
                <a:lnTo>
                  <a:pt x="433057" y="304927"/>
                </a:lnTo>
                <a:lnTo>
                  <a:pt x="434632" y="303530"/>
                </a:lnTo>
                <a:lnTo>
                  <a:pt x="434771" y="303530"/>
                </a:lnTo>
                <a:lnTo>
                  <a:pt x="434263" y="304101"/>
                </a:lnTo>
                <a:lnTo>
                  <a:pt x="435013" y="303530"/>
                </a:lnTo>
                <a:lnTo>
                  <a:pt x="435419" y="303530"/>
                </a:lnTo>
                <a:lnTo>
                  <a:pt x="435419" y="210883"/>
                </a:lnTo>
                <a:lnTo>
                  <a:pt x="435940" y="210820"/>
                </a:lnTo>
                <a:lnTo>
                  <a:pt x="437007" y="213360"/>
                </a:lnTo>
                <a:lnTo>
                  <a:pt x="437616" y="214490"/>
                </a:lnTo>
                <a:lnTo>
                  <a:pt x="437616" y="150799"/>
                </a:lnTo>
                <a:lnTo>
                  <a:pt x="437375" y="150469"/>
                </a:lnTo>
                <a:lnTo>
                  <a:pt x="437375" y="165100"/>
                </a:lnTo>
                <a:lnTo>
                  <a:pt x="433628" y="166370"/>
                </a:lnTo>
                <a:lnTo>
                  <a:pt x="434632" y="165100"/>
                </a:lnTo>
                <a:lnTo>
                  <a:pt x="437375" y="165100"/>
                </a:lnTo>
                <a:lnTo>
                  <a:pt x="437375" y="150469"/>
                </a:lnTo>
                <a:lnTo>
                  <a:pt x="434086" y="146050"/>
                </a:lnTo>
                <a:lnTo>
                  <a:pt x="432231" y="144907"/>
                </a:lnTo>
                <a:lnTo>
                  <a:pt x="432231" y="208140"/>
                </a:lnTo>
                <a:lnTo>
                  <a:pt x="431368" y="207581"/>
                </a:lnTo>
                <a:lnTo>
                  <a:pt x="431063" y="207010"/>
                </a:lnTo>
                <a:lnTo>
                  <a:pt x="431355" y="207010"/>
                </a:lnTo>
                <a:lnTo>
                  <a:pt x="432231" y="208140"/>
                </a:lnTo>
                <a:lnTo>
                  <a:pt x="432231" y="144907"/>
                </a:lnTo>
                <a:lnTo>
                  <a:pt x="432041" y="144780"/>
                </a:lnTo>
                <a:lnTo>
                  <a:pt x="430326" y="143725"/>
                </a:lnTo>
                <a:lnTo>
                  <a:pt x="430326" y="206311"/>
                </a:lnTo>
                <a:lnTo>
                  <a:pt x="430060" y="206311"/>
                </a:lnTo>
                <a:lnTo>
                  <a:pt x="427113" y="205041"/>
                </a:lnTo>
                <a:lnTo>
                  <a:pt x="425894" y="203911"/>
                </a:lnTo>
                <a:lnTo>
                  <a:pt x="427113" y="204470"/>
                </a:lnTo>
                <a:lnTo>
                  <a:pt x="430047" y="205740"/>
                </a:lnTo>
                <a:lnTo>
                  <a:pt x="430326" y="206311"/>
                </a:lnTo>
                <a:lnTo>
                  <a:pt x="430326" y="143725"/>
                </a:lnTo>
                <a:lnTo>
                  <a:pt x="429983" y="143510"/>
                </a:lnTo>
                <a:lnTo>
                  <a:pt x="427494" y="142240"/>
                </a:lnTo>
                <a:lnTo>
                  <a:pt x="426847" y="141922"/>
                </a:lnTo>
                <a:lnTo>
                  <a:pt x="426847" y="144780"/>
                </a:lnTo>
                <a:lnTo>
                  <a:pt x="426440" y="144780"/>
                </a:lnTo>
                <a:lnTo>
                  <a:pt x="425983" y="143510"/>
                </a:lnTo>
                <a:lnTo>
                  <a:pt x="426847" y="144780"/>
                </a:lnTo>
                <a:lnTo>
                  <a:pt x="426847" y="141922"/>
                </a:lnTo>
                <a:lnTo>
                  <a:pt x="424992" y="140970"/>
                </a:lnTo>
                <a:lnTo>
                  <a:pt x="424738" y="140970"/>
                </a:lnTo>
                <a:lnTo>
                  <a:pt x="423811" y="139700"/>
                </a:lnTo>
                <a:lnTo>
                  <a:pt x="422897" y="137160"/>
                </a:lnTo>
                <a:lnTo>
                  <a:pt x="421690" y="135509"/>
                </a:lnTo>
                <a:lnTo>
                  <a:pt x="421690" y="200393"/>
                </a:lnTo>
                <a:lnTo>
                  <a:pt x="420344" y="199339"/>
                </a:lnTo>
                <a:lnTo>
                  <a:pt x="420344" y="317398"/>
                </a:lnTo>
                <a:lnTo>
                  <a:pt x="419849" y="318770"/>
                </a:lnTo>
                <a:lnTo>
                  <a:pt x="417779" y="319468"/>
                </a:lnTo>
                <a:lnTo>
                  <a:pt x="419862" y="318071"/>
                </a:lnTo>
                <a:lnTo>
                  <a:pt x="420344" y="317398"/>
                </a:lnTo>
                <a:lnTo>
                  <a:pt x="420344" y="199339"/>
                </a:lnTo>
                <a:lnTo>
                  <a:pt x="419519" y="198691"/>
                </a:lnTo>
                <a:lnTo>
                  <a:pt x="418287" y="196151"/>
                </a:lnTo>
                <a:lnTo>
                  <a:pt x="416928" y="192341"/>
                </a:lnTo>
                <a:lnTo>
                  <a:pt x="416763" y="191770"/>
                </a:lnTo>
                <a:lnTo>
                  <a:pt x="416915" y="191770"/>
                </a:lnTo>
                <a:lnTo>
                  <a:pt x="418274" y="195580"/>
                </a:lnTo>
                <a:lnTo>
                  <a:pt x="419519" y="198120"/>
                </a:lnTo>
                <a:lnTo>
                  <a:pt x="421690" y="200393"/>
                </a:lnTo>
                <a:lnTo>
                  <a:pt x="421690" y="135509"/>
                </a:lnTo>
                <a:lnTo>
                  <a:pt x="420116" y="133350"/>
                </a:lnTo>
                <a:lnTo>
                  <a:pt x="417918" y="132080"/>
                </a:lnTo>
                <a:lnTo>
                  <a:pt x="415696" y="130238"/>
                </a:lnTo>
                <a:lnTo>
                  <a:pt x="415696" y="191071"/>
                </a:lnTo>
                <a:lnTo>
                  <a:pt x="414997" y="191071"/>
                </a:lnTo>
                <a:lnTo>
                  <a:pt x="414591" y="190741"/>
                </a:lnTo>
                <a:lnTo>
                  <a:pt x="414591" y="321754"/>
                </a:lnTo>
                <a:lnTo>
                  <a:pt x="412813" y="323850"/>
                </a:lnTo>
                <a:lnTo>
                  <a:pt x="411441" y="325907"/>
                </a:lnTo>
                <a:lnTo>
                  <a:pt x="412813" y="323151"/>
                </a:lnTo>
                <a:lnTo>
                  <a:pt x="414591" y="321754"/>
                </a:lnTo>
                <a:lnTo>
                  <a:pt x="414591" y="190741"/>
                </a:lnTo>
                <a:lnTo>
                  <a:pt x="414312" y="190500"/>
                </a:lnTo>
                <a:lnTo>
                  <a:pt x="414985" y="190500"/>
                </a:lnTo>
                <a:lnTo>
                  <a:pt x="415696" y="191071"/>
                </a:lnTo>
                <a:lnTo>
                  <a:pt x="415696" y="130238"/>
                </a:lnTo>
                <a:lnTo>
                  <a:pt x="414858" y="129540"/>
                </a:lnTo>
                <a:lnTo>
                  <a:pt x="412610" y="128270"/>
                </a:lnTo>
                <a:lnTo>
                  <a:pt x="411683" y="128270"/>
                </a:lnTo>
                <a:lnTo>
                  <a:pt x="411530" y="127000"/>
                </a:lnTo>
                <a:lnTo>
                  <a:pt x="411302" y="124460"/>
                </a:lnTo>
                <a:lnTo>
                  <a:pt x="410578" y="122250"/>
                </a:lnTo>
                <a:lnTo>
                  <a:pt x="410578" y="187706"/>
                </a:lnTo>
                <a:lnTo>
                  <a:pt x="408686" y="186347"/>
                </a:lnTo>
                <a:lnTo>
                  <a:pt x="408686" y="331381"/>
                </a:lnTo>
                <a:lnTo>
                  <a:pt x="408393" y="332740"/>
                </a:lnTo>
                <a:lnTo>
                  <a:pt x="406311" y="333438"/>
                </a:lnTo>
                <a:lnTo>
                  <a:pt x="408406" y="332041"/>
                </a:lnTo>
                <a:lnTo>
                  <a:pt x="408686" y="331381"/>
                </a:lnTo>
                <a:lnTo>
                  <a:pt x="408686" y="186347"/>
                </a:lnTo>
                <a:lnTo>
                  <a:pt x="408203" y="185991"/>
                </a:lnTo>
                <a:lnTo>
                  <a:pt x="405549" y="182181"/>
                </a:lnTo>
                <a:lnTo>
                  <a:pt x="404266" y="177101"/>
                </a:lnTo>
                <a:lnTo>
                  <a:pt x="403301" y="176657"/>
                </a:lnTo>
                <a:lnTo>
                  <a:pt x="403301" y="335749"/>
                </a:lnTo>
                <a:lnTo>
                  <a:pt x="401751" y="337820"/>
                </a:lnTo>
                <a:lnTo>
                  <a:pt x="398297" y="342900"/>
                </a:lnTo>
                <a:lnTo>
                  <a:pt x="397967" y="342900"/>
                </a:lnTo>
                <a:lnTo>
                  <a:pt x="398310" y="342201"/>
                </a:lnTo>
                <a:lnTo>
                  <a:pt x="401764" y="337121"/>
                </a:lnTo>
                <a:lnTo>
                  <a:pt x="403301" y="335749"/>
                </a:lnTo>
                <a:lnTo>
                  <a:pt x="403301" y="176657"/>
                </a:lnTo>
                <a:lnTo>
                  <a:pt x="401523" y="175831"/>
                </a:lnTo>
                <a:lnTo>
                  <a:pt x="400570" y="174701"/>
                </a:lnTo>
                <a:lnTo>
                  <a:pt x="401523" y="175260"/>
                </a:lnTo>
                <a:lnTo>
                  <a:pt x="404253" y="176530"/>
                </a:lnTo>
                <a:lnTo>
                  <a:pt x="405549" y="181610"/>
                </a:lnTo>
                <a:lnTo>
                  <a:pt x="408203" y="185420"/>
                </a:lnTo>
                <a:lnTo>
                  <a:pt x="410578" y="187706"/>
                </a:lnTo>
                <a:lnTo>
                  <a:pt x="410578" y="122250"/>
                </a:lnTo>
                <a:lnTo>
                  <a:pt x="409232" y="118110"/>
                </a:lnTo>
                <a:lnTo>
                  <a:pt x="404406" y="111760"/>
                </a:lnTo>
                <a:lnTo>
                  <a:pt x="396697" y="107048"/>
                </a:lnTo>
                <a:lnTo>
                  <a:pt x="396697" y="344741"/>
                </a:lnTo>
                <a:lnTo>
                  <a:pt x="396189" y="345440"/>
                </a:lnTo>
                <a:lnTo>
                  <a:pt x="392976" y="346710"/>
                </a:lnTo>
                <a:lnTo>
                  <a:pt x="390017" y="347980"/>
                </a:lnTo>
                <a:lnTo>
                  <a:pt x="388531" y="348653"/>
                </a:lnTo>
                <a:lnTo>
                  <a:pt x="390017" y="347281"/>
                </a:lnTo>
                <a:lnTo>
                  <a:pt x="392976" y="346011"/>
                </a:lnTo>
                <a:lnTo>
                  <a:pt x="396227" y="344741"/>
                </a:lnTo>
                <a:lnTo>
                  <a:pt x="396697" y="344741"/>
                </a:lnTo>
                <a:lnTo>
                  <a:pt x="396697" y="107048"/>
                </a:lnTo>
                <a:lnTo>
                  <a:pt x="396201" y="106743"/>
                </a:lnTo>
                <a:lnTo>
                  <a:pt x="396201" y="168910"/>
                </a:lnTo>
                <a:lnTo>
                  <a:pt x="395147" y="168071"/>
                </a:lnTo>
                <a:lnTo>
                  <a:pt x="393649" y="166395"/>
                </a:lnTo>
                <a:lnTo>
                  <a:pt x="394792" y="167792"/>
                </a:lnTo>
                <a:lnTo>
                  <a:pt x="394563" y="167601"/>
                </a:lnTo>
                <a:lnTo>
                  <a:pt x="393979" y="166941"/>
                </a:lnTo>
                <a:lnTo>
                  <a:pt x="393268" y="165976"/>
                </a:lnTo>
                <a:lnTo>
                  <a:pt x="391858" y="164401"/>
                </a:lnTo>
                <a:lnTo>
                  <a:pt x="389712" y="163131"/>
                </a:lnTo>
                <a:lnTo>
                  <a:pt x="387718" y="161861"/>
                </a:lnTo>
                <a:lnTo>
                  <a:pt x="386956" y="160718"/>
                </a:lnTo>
                <a:lnTo>
                  <a:pt x="387718" y="161290"/>
                </a:lnTo>
                <a:lnTo>
                  <a:pt x="389699" y="162560"/>
                </a:lnTo>
                <a:lnTo>
                  <a:pt x="391795" y="163830"/>
                </a:lnTo>
                <a:lnTo>
                  <a:pt x="395287" y="167640"/>
                </a:lnTo>
                <a:lnTo>
                  <a:pt x="396201" y="168910"/>
                </a:lnTo>
                <a:lnTo>
                  <a:pt x="396201" y="106743"/>
                </a:lnTo>
                <a:lnTo>
                  <a:pt x="394246" y="105410"/>
                </a:lnTo>
                <a:lnTo>
                  <a:pt x="390486" y="102870"/>
                </a:lnTo>
                <a:lnTo>
                  <a:pt x="389470" y="103162"/>
                </a:lnTo>
                <a:lnTo>
                  <a:pt x="389470" y="158750"/>
                </a:lnTo>
                <a:lnTo>
                  <a:pt x="388975" y="158750"/>
                </a:lnTo>
                <a:lnTo>
                  <a:pt x="388797" y="157543"/>
                </a:lnTo>
                <a:lnTo>
                  <a:pt x="389470" y="158750"/>
                </a:lnTo>
                <a:lnTo>
                  <a:pt x="389470" y="103162"/>
                </a:lnTo>
                <a:lnTo>
                  <a:pt x="388302" y="103479"/>
                </a:lnTo>
                <a:lnTo>
                  <a:pt x="388302" y="105410"/>
                </a:lnTo>
                <a:lnTo>
                  <a:pt x="386829" y="105410"/>
                </a:lnTo>
                <a:lnTo>
                  <a:pt x="386549" y="104140"/>
                </a:lnTo>
                <a:lnTo>
                  <a:pt x="387502" y="104140"/>
                </a:lnTo>
                <a:lnTo>
                  <a:pt x="388302" y="105410"/>
                </a:lnTo>
                <a:lnTo>
                  <a:pt x="388302" y="103479"/>
                </a:lnTo>
                <a:lnTo>
                  <a:pt x="385902" y="104140"/>
                </a:lnTo>
                <a:lnTo>
                  <a:pt x="383463" y="100330"/>
                </a:lnTo>
                <a:lnTo>
                  <a:pt x="381228" y="96520"/>
                </a:lnTo>
                <a:lnTo>
                  <a:pt x="381012" y="96278"/>
                </a:lnTo>
                <a:lnTo>
                  <a:pt x="381012" y="152400"/>
                </a:lnTo>
                <a:lnTo>
                  <a:pt x="380415" y="151701"/>
                </a:lnTo>
                <a:lnTo>
                  <a:pt x="380733" y="152400"/>
                </a:lnTo>
                <a:lnTo>
                  <a:pt x="380517" y="152400"/>
                </a:lnTo>
                <a:lnTo>
                  <a:pt x="377761" y="149161"/>
                </a:lnTo>
                <a:lnTo>
                  <a:pt x="376555" y="148209"/>
                </a:lnTo>
                <a:lnTo>
                  <a:pt x="376555" y="362521"/>
                </a:lnTo>
                <a:lnTo>
                  <a:pt x="375996" y="363220"/>
                </a:lnTo>
                <a:lnTo>
                  <a:pt x="374408" y="364490"/>
                </a:lnTo>
                <a:lnTo>
                  <a:pt x="373443" y="364490"/>
                </a:lnTo>
                <a:lnTo>
                  <a:pt x="373773" y="363791"/>
                </a:lnTo>
                <a:lnTo>
                  <a:pt x="374408" y="363791"/>
                </a:lnTo>
                <a:lnTo>
                  <a:pt x="375996" y="362521"/>
                </a:lnTo>
                <a:lnTo>
                  <a:pt x="376555" y="362521"/>
                </a:lnTo>
                <a:lnTo>
                  <a:pt x="376555" y="148209"/>
                </a:lnTo>
                <a:lnTo>
                  <a:pt x="374561" y="146621"/>
                </a:lnTo>
                <a:lnTo>
                  <a:pt x="373100" y="141541"/>
                </a:lnTo>
                <a:lnTo>
                  <a:pt x="372579" y="140970"/>
                </a:lnTo>
                <a:lnTo>
                  <a:pt x="373100" y="140970"/>
                </a:lnTo>
                <a:lnTo>
                  <a:pt x="374548" y="146050"/>
                </a:lnTo>
                <a:lnTo>
                  <a:pt x="377761" y="148590"/>
                </a:lnTo>
                <a:lnTo>
                  <a:pt x="380415" y="151701"/>
                </a:lnTo>
                <a:lnTo>
                  <a:pt x="381012" y="152400"/>
                </a:lnTo>
                <a:lnTo>
                  <a:pt x="381012" y="96278"/>
                </a:lnTo>
                <a:lnTo>
                  <a:pt x="376783" y="91440"/>
                </a:lnTo>
                <a:lnTo>
                  <a:pt x="375513" y="90170"/>
                </a:lnTo>
                <a:lnTo>
                  <a:pt x="373468" y="88900"/>
                </a:lnTo>
                <a:lnTo>
                  <a:pt x="373240" y="88900"/>
                </a:lnTo>
                <a:lnTo>
                  <a:pt x="372059" y="86360"/>
                </a:lnTo>
                <a:lnTo>
                  <a:pt x="371119" y="84937"/>
                </a:lnTo>
                <a:lnTo>
                  <a:pt x="371119" y="140271"/>
                </a:lnTo>
                <a:lnTo>
                  <a:pt x="370459" y="140271"/>
                </a:lnTo>
                <a:lnTo>
                  <a:pt x="369697" y="139700"/>
                </a:lnTo>
                <a:lnTo>
                  <a:pt x="370459" y="139700"/>
                </a:lnTo>
                <a:lnTo>
                  <a:pt x="371119" y="140271"/>
                </a:lnTo>
                <a:lnTo>
                  <a:pt x="371119" y="84937"/>
                </a:lnTo>
                <a:lnTo>
                  <a:pt x="370395" y="83820"/>
                </a:lnTo>
                <a:lnTo>
                  <a:pt x="368909" y="82550"/>
                </a:lnTo>
                <a:lnTo>
                  <a:pt x="368477" y="82550"/>
                </a:lnTo>
                <a:lnTo>
                  <a:pt x="368020" y="81280"/>
                </a:lnTo>
                <a:lnTo>
                  <a:pt x="367817" y="81280"/>
                </a:lnTo>
                <a:lnTo>
                  <a:pt x="367817" y="139001"/>
                </a:lnTo>
                <a:lnTo>
                  <a:pt x="367042" y="139001"/>
                </a:lnTo>
                <a:lnTo>
                  <a:pt x="357911" y="133921"/>
                </a:lnTo>
                <a:lnTo>
                  <a:pt x="355904" y="127571"/>
                </a:lnTo>
                <a:lnTo>
                  <a:pt x="355854" y="380301"/>
                </a:lnTo>
                <a:lnTo>
                  <a:pt x="354711" y="381000"/>
                </a:lnTo>
                <a:lnTo>
                  <a:pt x="354482" y="381000"/>
                </a:lnTo>
                <a:lnTo>
                  <a:pt x="354723" y="380301"/>
                </a:lnTo>
                <a:lnTo>
                  <a:pt x="355854" y="380301"/>
                </a:lnTo>
                <a:lnTo>
                  <a:pt x="355854" y="127508"/>
                </a:lnTo>
                <a:lnTo>
                  <a:pt x="353491" y="124142"/>
                </a:lnTo>
                <a:lnTo>
                  <a:pt x="355904" y="127000"/>
                </a:lnTo>
                <a:lnTo>
                  <a:pt x="357898" y="133350"/>
                </a:lnTo>
                <a:lnTo>
                  <a:pt x="367042" y="138430"/>
                </a:lnTo>
                <a:lnTo>
                  <a:pt x="367817" y="139001"/>
                </a:lnTo>
                <a:lnTo>
                  <a:pt x="367817" y="81280"/>
                </a:lnTo>
                <a:lnTo>
                  <a:pt x="367576" y="81280"/>
                </a:lnTo>
                <a:lnTo>
                  <a:pt x="367169" y="80010"/>
                </a:lnTo>
                <a:lnTo>
                  <a:pt x="366674" y="78740"/>
                </a:lnTo>
                <a:lnTo>
                  <a:pt x="364363" y="73660"/>
                </a:lnTo>
                <a:lnTo>
                  <a:pt x="359943" y="67310"/>
                </a:lnTo>
                <a:lnTo>
                  <a:pt x="355841" y="67310"/>
                </a:lnTo>
                <a:lnTo>
                  <a:pt x="354393" y="64770"/>
                </a:lnTo>
                <a:lnTo>
                  <a:pt x="353085" y="63500"/>
                </a:lnTo>
                <a:lnTo>
                  <a:pt x="350037" y="61252"/>
                </a:lnTo>
                <a:lnTo>
                  <a:pt x="350037" y="119253"/>
                </a:lnTo>
                <a:lnTo>
                  <a:pt x="349618" y="118681"/>
                </a:lnTo>
                <a:lnTo>
                  <a:pt x="348437" y="117411"/>
                </a:lnTo>
                <a:lnTo>
                  <a:pt x="348665" y="117411"/>
                </a:lnTo>
                <a:lnTo>
                  <a:pt x="348119" y="116967"/>
                </a:lnTo>
                <a:lnTo>
                  <a:pt x="348119" y="386435"/>
                </a:lnTo>
                <a:lnTo>
                  <a:pt x="345922" y="389890"/>
                </a:lnTo>
                <a:lnTo>
                  <a:pt x="344474" y="390575"/>
                </a:lnTo>
                <a:lnTo>
                  <a:pt x="345935" y="389191"/>
                </a:lnTo>
                <a:lnTo>
                  <a:pt x="348119" y="386435"/>
                </a:lnTo>
                <a:lnTo>
                  <a:pt x="348119" y="116967"/>
                </a:lnTo>
                <a:lnTo>
                  <a:pt x="347967" y="116840"/>
                </a:lnTo>
                <a:lnTo>
                  <a:pt x="348424" y="116840"/>
                </a:lnTo>
                <a:lnTo>
                  <a:pt x="349618" y="118110"/>
                </a:lnTo>
                <a:lnTo>
                  <a:pt x="350037" y="119253"/>
                </a:lnTo>
                <a:lnTo>
                  <a:pt x="350037" y="61252"/>
                </a:lnTo>
                <a:lnTo>
                  <a:pt x="347941" y="59690"/>
                </a:lnTo>
                <a:lnTo>
                  <a:pt x="345986" y="59105"/>
                </a:lnTo>
                <a:lnTo>
                  <a:pt x="345986" y="115443"/>
                </a:lnTo>
                <a:lnTo>
                  <a:pt x="345084" y="114871"/>
                </a:lnTo>
                <a:lnTo>
                  <a:pt x="344385" y="113741"/>
                </a:lnTo>
                <a:lnTo>
                  <a:pt x="345084" y="114300"/>
                </a:lnTo>
                <a:lnTo>
                  <a:pt x="345986" y="115443"/>
                </a:lnTo>
                <a:lnTo>
                  <a:pt x="345986" y="59105"/>
                </a:lnTo>
                <a:lnTo>
                  <a:pt x="343750" y="58420"/>
                </a:lnTo>
                <a:lnTo>
                  <a:pt x="342633" y="58420"/>
                </a:lnTo>
                <a:lnTo>
                  <a:pt x="342633" y="111620"/>
                </a:lnTo>
                <a:lnTo>
                  <a:pt x="341960" y="111061"/>
                </a:lnTo>
                <a:lnTo>
                  <a:pt x="341655" y="109791"/>
                </a:lnTo>
                <a:lnTo>
                  <a:pt x="341541" y="109220"/>
                </a:lnTo>
                <a:lnTo>
                  <a:pt x="341947" y="110490"/>
                </a:lnTo>
                <a:lnTo>
                  <a:pt x="342633" y="111620"/>
                </a:lnTo>
                <a:lnTo>
                  <a:pt x="342633" y="58420"/>
                </a:lnTo>
                <a:lnTo>
                  <a:pt x="341350" y="58420"/>
                </a:lnTo>
                <a:lnTo>
                  <a:pt x="341350" y="435610"/>
                </a:lnTo>
                <a:lnTo>
                  <a:pt x="341312" y="439420"/>
                </a:lnTo>
                <a:lnTo>
                  <a:pt x="341249" y="436880"/>
                </a:lnTo>
                <a:lnTo>
                  <a:pt x="341350" y="435610"/>
                </a:lnTo>
                <a:lnTo>
                  <a:pt x="341350" y="58420"/>
                </a:lnTo>
                <a:lnTo>
                  <a:pt x="341058" y="58420"/>
                </a:lnTo>
                <a:lnTo>
                  <a:pt x="341058" y="108521"/>
                </a:lnTo>
                <a:lnTo>
                  <a:pt x="340779" y="108521"/>
                </a:lnTo>
                <a:lnTo>
                  <a:pt x="340347" y="107950"/>
                </a:lnTo>
                <a:lnTo>
                  <a:pt x="340779" y="107950"/>
                </a:lnTo>
                <a:lnTo>
                  <a:pt x="341058" y="108521"/>
                </a:lnTo>
                <a:lnTo>
                  <a:pt x="341058" y="58420"/>
                </a:lnTo>
                <a:lnTo>
                  <a:pt x="340677" y="58420"/>
                </a:lnTo>
                <a:lnTo>
                  <a:pt x="340677" y="64770"/>
                </a:lnTo>
                <a:lnTo>
                  <a:pt x="340360" y="64770"/>
                </a:lnTo>
                <a:lnTo>
                  <a:pt x="340283" y="63817"/>
                </a:lnTo>
                <a:lnTo>
                  <a:pt x="340677" y="64770"/>
                </a:lnTo>
                <a:lnTo>
                  <a:pt x="340677" y="58420"/>
                </a:lnTo>
                <a:lnTo>
                  <a:pt x="339585" y="58420"/>
                </a:lnTo>
                <a:lnTo>
                  <a:pt x="339344" y="57492"/>
                </a:lnTo>
                <a:lnTo>
                  <a:pt x="339344" y="107251"/>
                </a:lnTo>
                <a:lnTo>
                  <a:pt x="338950" y="107251"/>
                </a:lnTo>
                <a:lnTo>
                  <a:pt x="338556" y="106680"/>
                </a:lnTo>
                <a:lnTo>
                  <a:pt x="338950" y="106680"/>
                </a:lnTo>
                <a:lnTo>
                  <a:pt x="339344" y="107251"/>
                </a:lnTo>
                <a:lnTo>
                  <a:pt x="339344" y="57492"/>
                </a:lnTo>
                <a:lnTo>
                  <a:pt x="337947" y="52070"/>
                </a:lnTo>
                <a:lnTo>
                  <a:pt x="337185" y="51193"/>
                </a:lnTo>
                <a:lnTo>
                  <a:pt x="337185" y="105283"/>
                </a:lnTo>
                <a:lnTo>
                  <a:pt x="336486" y="104711"/>
                </a:lnTo>
                <a:lnTo>
                  <a:pt x="335076" y="103441"/>
                </a:lnTo>
                <a:lnTo>
                  <a:pt x="334276" y="101727"/>
                </a:lnTo>
                <a:lnTo>
                  <a:pt x="335076" y="102870"/>
                </a:lnTo>
                <a:lnTo>
                  <a:pt x="336486" y="104140"/>
                </a:lnTo>
                <a:lnTo>
                  <a:pt x="337185" y="105283"/>
                </a:lnTo>
                <a:lnTo>
                  <a:pt x="337185" y="51193"/>
                </a:lnTo>
                <a:lnTo>
                  <a:pt x="334264" y="47790"/>
                </a:lnTo>
                <a:lnTo>
                  <a:pt x="334264" y="398653"/>
                </a:lnTo>
                <a:lnTo>
                  <a:pt x="332397" y="400050"/>
                </a:lnTo>
                <a:lnTo>
                  <a:pt x="328345" y="405130"/>
                </a:lnTo>
                <a:lnTo>
                  <a:pt x="327761" y="405815"/>
                </a:lnTo>
                <a:lnTo>
                  <a:pt x="328358" y="404431"/>
                </a:lnTo>
                <a:lnTo>
                  <a:pt x="332397" y="399351"/>
                </a:lnTo>
                <a:lnTo>
                  <a:pt x="334264" y="398653"/>
                </a:lnTo>
                <a:lnTo>
                  <a:pt x="334264" y="47790"/>
                </a:lnTo>
                <a:lnTo>
                  <a:pt x="333578" y="46990"/>
                </a:lnTo>
                <a:lnTo>
                  <a:pt x="332308" y="46405"/>
                </a:lnTo>
                <a:lnTo>
                  <a:pt x="332308" y="97091"/>
                </a:lnTo>
                <a:lnTo>
                  <a:pt x="331698" y="97091"/>
                </a:lnTo>
                <a:lnTo>
                  <a:pt x="331190" y="96520"/>
                </a:lnTo>
                <a:lnTo>
                  <a:pt x="332257" y="96520"/>
                </a:lnTo>
                <a:lnTo>
                  <a:pt x="332308" y="97091"/>
                </a:lnTo>
                <a:lnTo>
                  <a:pt x="332308" y="46405"/>
                </a:lnTo>
                <a:lnTo>
                  <a:pt x="331152" y="45872"/>
                </a:lnTo>
                <a:lnTo>
                  <a:pt x="331152" y="96481"/>
                </a:lnTo>
                <a:lnTo>
                  <a:pt x="330581" y="95821"/>
                </a:lnTo>
                <a:lnTo>
                  <a:pt x="329374" y="95821"/>
                </a:lnTo>
                <a:lnTo>
                  <a:pt x="328320" y="95250"/>
                </a:lnTo>
                <a:lnTo>
                  <a:pt x="330581" y="95250"/>
                </a:lnTo>
                <a:lnTo>
                  <a:pt x="331152" y="96481"/>
                </a:lnTo>
                <a:lnTo>
                  <a:pt x="331152" y="45872"/>
                </a:lnTo>
                <a:lnTo>
                  <a:pt x="328079" y="44450"/>
                </a:lnTo>
                <a:lnTo>
                  <a:pt x="326174" y="41910"/>
                </a:lnTo>
                <a:lnTo>
                  <a:pt x="325081" y="40754"/>
                </a:lnTo>
                <a:lnTo>
                  <a:pt x="325081" y="409511"/>
                </a:lnTo>
                <a:lnTo>
                  <a:pt x="324573" y="410210"/>
                </a:lnTo>
                <a:lnTo>
                  <a:pt x="322300" y="411480"/>
                </a:lnTo>
                <a:lnTo>
                  <a:pt x="320344" y="412877"/>
                </a:lnTo>
                <a:lnTo>
                  <a:pt x="322300" y="410781"/>
                </a:lnTo>
                <a:lnTo>
                  <a:pt x="324586" y="409511"/>
                </a:lnTo>
                <a:lnTo>
                  <a:pt x="325081" y="409511"/>
                </a:lnTo>
                <a:lnTo>
                  <a:pt x="325081" y="40754"/>
                </a:lnTo>
                <a:lnTo>
                  <a:pt x="323773" y="39370"/>
                </a:lnTo>
                <a:lnTo>
                  <a:pt x="320573" y="36918"/>
                </a:lnTo>
                <a:lnTo>
                  <a:pt x="320573" y="91871"/>
                </a:lnTo>
                <a:lnTo>
                  <a:pt x="318731" y="90741"/>
                </a:lnTo>
                <a:lnTo>
                  <a:pt x="315582" y="88379"/>
                </a:lnTo>
                <a:lnTo>
                  <a:pt x="315582" y="417131"/>
                </a:lnTo>
                <a:lnTo>
                  <a:pt x="315061" y="417830"/>
                </a:lnTo>
                <a:lnTo>
                  <a:pt x="313728" y="417830"/>
                </a:lnTo>
                <a:lnTo>
                  <a:pt x="314185" y="417131"/>
                </a:lnTo>
                <a:lnTo>
                  <a:pt x="315582" y="417131"/>
                </a:lnTo>
                <a:lnTo>
                  <a:pt x="315582" y="88379"/>
                </a:lnTo>
                <a:lnTo>
                  <a:pt x="315353" y="88201"/>
                </a:lnTo>
                <a:lnTo>
                  <a:pt x="314883" y="87757"/>
                </a:lnTo>
                <a:lnTo>
                  <a:pt x="318719" y="90170"/>
                </a:lnTo>
                <a:lnTo>
                  <a:pt x="320573" y="91871"/>
                </a:lnTo>
                <a:lnTo>
                  <a:pt x="320573" y="36918"/>
                </a:lnTo>
                <a:lnTo>
                  <a:pt x="319252" y="36830"/>
                </a:lnTo>
                <a:lnTo>
                  <a:pt x="318033" y="35560"/>
                </a:lnTo>
                <a:lnTo>
                  <a:pt x="316776" y="35560"/>
                </a:lnTo>
                <a:lnTo>
                  <a:pt x="316445" y="34290"/>
                </a:lnTo>
                <a:lnTo>
                  <a:pt x="316026" y="33020"/>
                </a:lnTo>
                <a:lnTo>
                  <a:pt x="314617" y="30416"/>
                </a:lnTo>
                <a:lnTo>
                  <a:pt x="314617" y="87503"/>
                </a:lnTo>
                <a:lnTo>
                  <a:pt x="314032" y="86931"/>
                </a:lnTo>
                <a:lnTo>
                  <a:pt x="313753" y="86931"/>
                </a:lnTo>
                <a:lnTo>
                  <a:pt x="313753" y="98361"/>
                </a:lnTo>
                <a:lnTo>
                  <a:pt x="313016" y="104711"/>
                </a:lnTo>
                <a:lnTo>
                  <a:pt x="311251" y="107073"/>
                </a:lnTo>
                <a:lnTo>
                  <a:pt x="311251" y="165671"/>
                </a:lnTo>
                <a:lnTo>
                  <a:pt x="310400" y="168046"/>
                </a:lnTo>
                <a:lnTo>
                  <a:pt x="310400" y="420116"/>
                </a:lnTo>
                <a:lnTo>
                  <a:pt x="306768" y="422910"/>
                </a:lnTo>
                <a:lnTo>
                  <a:pt x="303568" y="425005"/>
                </a:lnTo>
                <a:lnTo>
                  <a:pt x="306768" y="422211"/>
                </a:lnTo>
                <a:lnTo>
                  <a:pt x="310400" y="420116"/>
                </a:lnTo>
                <a:lnTo>
                  <a:pt x="310400" y="168046"/>
                </a:lnTo>
                <a:lnTo>
                  <a:pt x="308965" y="172021"/>
                </a:lnTo>
                <a:lnTo>
                  <a:pt x="307035" y="173583"/>
                </a:lnTo>
                <a:lnTo>
                  <a:pt x="307035" y="205740"/>
                </a:lnTo>
                <a:lnTo>
                  <a:pt x="307035" y="206311"/>
                </a:lnTo>
                <a:lnTo>
                  <a:pt x="305777" y="207454"/>
                </a:lnTo>
                <a:lnTo>
                  <a:pt x="307035" y="205740"/>
                </a:lnTo>
                <a:lnTo>
                  <a:pt x="307035" y="173583"/>
                </a:lnTo>
                <a:lnTo>
                  <a:pt x="306806" y="173761"/>
                </a:lnTo>
                <a:lnTo>
                  <a:pt x="308965" y="171450"/>
                </a:lnTo>
                <a:lnTo>
                  <a:pt x="311162" y="165303"/>
                </a:lnTo>
                <a:lnTo>
                  <a:pt x="311251" y="165671"/>
                </a:lnTo>
                <a:lnTo>
                  <a:pt x="311251" y="107073"/>
                </a:lnTo>
                <a:lnTo>
                  <a:pt x="310400" y="108204"/>
                </a:lnTo>
                <a:lnTo>
                  <a:pt x="310400" y="162013"/>
                </a:lnTo>
                <a:lnTo>
                  <a:pt x="309194" y="157480"/>
                </a:lnTo>
                <a:lnTo>
                  <a:pt x="308775" y="156070"/>
                </a:lnTo>
                <a:lnTo>
                  <a:pt x="309206" y="156781"/>
                </a:lnTo>
                <a:lnTo>
                  <a:pt x="310400" y="162013"/>
                </a:lnTo>
                <a:lnTo>
                  <a:pt x="310400" y="108204"/>
                </a:lnTo>
                <a:lnTo>
                  <a:pt x="310108" y="108597"/>
                </a:lnTo>
                <a:lnTo>
                  <a:pt x="310108" y="147320"/>
                </a:lnTo>
                <a:lnTo>
                  <a:pt x="310108" y="147891"/>
                </a:lnTo>
                <a:lnTo>
                  <a:pt x="309587" y="149085"/>
                </a:lnTo>
                <a:lnTo>
                  <a:pt x="310108" y="147320"/>
                </a:lnTo>
                <a:lnTo>
                  <a:pt x="310108" y="108597"/>
                </a:lnTo>
                <a:lnTo>
                  <a:pt x="309257" y="109728"/>
                </a:lnTo>
                <a:lnTo>
                  <a:pt x="309257" y="138036"/>
                </a:lnTo>
                <a:lnTo>
                  <a:pt x="308190" y="135890"/>
                </a:lnTo>
                <a:lnTo>
                  <a:pt x="308190" y="152501"/>
                </a:lnTo>
                <a:lnTo>
                  <a:pt x="307644" y="153873"/>
                </a:lnTo>
                <a:lnTo>
                  <a:pt x="307505" y="153670"/>
                </a:lnTo>
                <a:lnTo>
                  <a:pt x="308190" y="152501"/>
                </a:lnTo>
                <a:lnTo>
                  <a:pt x="308190" y="135890"/>
                </a:lnTo>
                <a:lnTo>
                  <a:pt x="307632" y="131495"/>
                </a:lnTo>
                <a:lnTo>
                  <a:pt x="308203" y="135191"/>
                </a:lnTo>
                <a:lnTo>
                  <a:pt x="309257" y="138036"/>
                </a:lnTo>
                <a:lnTo>
                  <a:pt x="309257" y="109728"/>
                </a:lnTo>
                <a:lnTo>
                  <a:pt x="308254" y="111061"/>
                </a:lnTo>
                <a:lnTo>
                  <a:pt x="307835" y="111061"/>
                </a:lnTo>
                <a:lnTo>
                  <a:pt x="313016" y="104140"/>
                </a:lnTo>
                <a:lnTo>
                  <a:pt x="313740" y="97790"/>
                </a:lnTo>
                <a:lnTo>
                  <a:pt x="313753" y="98361"/>
                </a:lnTo>
                <a:lnTo>
                  <a:pt x="313753" y="86931"/>
                </a:lnTo>
                <a:lnTo>
                  <a:pt x="313626" y="86931"/>
                </a:lnTo>
                <a:lnTo>
                  <a:pt x="313626" y="89471"/>
                </a:lnTo>
                <a:lnTo>
                  <a:pt x="313626" y="90170"/>
                </a:lnTo>
                <a:lnTo>
                  <a:pt x="313575" y="88773"/>
                </a:lnTo>
                <a:lnTo>
                  <a:pt x="313626" y="89471"/>
                </a:lnTo>
                <a:lnTo>
                  <a:pt x="313626" y="86931"/>
                </a:lnTo>
                <a:lnTo>
                  <a:pt x="313436" y="86931"/>
                </a:lnTo>
                <a:lnTo>
                  <a:pt x="313372" y="86360"/>
                </a:lnTo>
                <a:lnTo>
                  <a:pt x="314032" y="86360"/>
                </a:lnTo>
                <a:lnTo>
                  <a:pt x="314617" y="87503"/>
                </a:lnTo>
                <a:lnTo>
                  <a:pt x="314617" y="30416"/>
                </a:lnTo>
                <a:lnTo>
                  <a:pt x="312597" y="26670"/>
                </a:lnTo>
                <a:lnTo>
                  <a:pt x="307784" y="24130"/>
                </a:lnTo>
                <a:lnTo>
                  <a:pt x="306209" y="22974"/>
                </a:lnTo>
                <a:lnTo>
                  <a:pt x="306209" y="122174"/>
                </a:lnTo>
                <a:lnTo>
                  <a:pt x="306108" y="119380"/>
                </a:lnTo>
                <a:lnTo>
                  <a:pt x="306120" y="116840"/>
                </a:lnTo>
                <a:lnTo>
                  <a:pt x="306146" y="115963"/>
                </a:lnTo>
                <a:lnTo>
                  <a:pt x="306146" y="119951"/>
                </a:lnTo>
                <a:lnTo>
                  <a:pt x="306209" y="122174"/>
                </a:lnTo>
                <a:lnTo>
                  <a:pt x="306209" y="22974"/>
                </a:lnTo>
                <a:lnTo>
                  <a:pt x="304190" y="21488"/>
                </a:lnTo>
                <a:lnTo>
                  <a:pt x="304190" y="273621"/>
                </a:lnTo>
                <a:lnTo>
                  <a:pt x="303542" y="276275"/>
                </a:lnTo>
                <a:lnTo>
                  <a:pt x="303542" y="286321"/>
                </a:lnTo>
                <a:lnTo>
                  <a:pt x="302234" y="291401"/>
                </a:lnTo>
                <a:lnTo>
                  <a:pt x="301840" y="292265"/>
                </a:lnTo>
                <a:lnTo>
                  <a:pt x="301840" y="300291"/>
                </a:lnTo>
                <a:lnTo>
                  <a:pt x="301777" y="300469"/>
                </a:lnTo>
                <a:lnTo>
                  <a:pt x="301777" y="326961"/>
                </a:lnTo>
                <a:lnTo>
                  <a:pt x="301650" y="327761"/>
                </a:lnTo>
                <a:lnTo>
                  <a:pt x="301650" y="342201"/>
                </a:lnTo>
                <a:lnTo>
                  <a:pt x="301586" y="342353"/>
                </a:lnTo>
                <a:lnTo>
                  <a:pt x="301345" y="340106"/>
                </a:lnTo>
                <a:lnTo>
                  <a:pt x="301650" y="342201"/>
                </a:lnTo>
                <a:lnTo>
                  <a:pt x="301650" y="327761"/>
                </a:lnTo>
                <a:lnTo>
                  <a:pt x="301167" y="330771"/>
                </a:lnTo>
                <a:lnTo>
                  <a:pt x="300355" y="334340"/>
                </a:lnTo>
                <a:lnTo>
                  <a:pt x="300291" y="334010"/>
                </a:lnTo>
                <a:lnTo>
                  <a:pt x="301167" y="330200"/>
                </a:lnTo>
                <a:lnTo>
                  <a:pt x="301701" y="326745"/>
                </a:lnTo>
                <a:lnTo>
                  <a:pt x="301777" y="326961"/>
                </a:lnTo>
                <a:lnTo>
                  <a:pt x="301777" y="300469"/>
                </a:lnTo>
                <a:lnTo>
                  <a:pt x="299948" y="305371"/>
                </a:lnTo>
                <a:lnTo>
                  <a:pt x="299389" y="306451"/>
                </a:lnTo>
                <a:lnTo>
                  <a:pt x="299389" y="354901"/>
                </a:lnTo>
                <a:lnTo>
                  <a:pt x="298983" y="357187"/>
                </a:lnTo>
                <a:lnTo>
                  <a:pt x="299377" y="354355"/>
                </a:lnTo>
                <a:lnTo>
                  <a:pt x="299389" y="354901"/>
                </a:lnTo>
                <a:lnTo>
                  <a:pt x="299389" y="306451"/>
                </a:lnTo>
                <a:lnTo>
                  <a:pt x="299377" y="352361"/>
                </a:lnTo>
                <a:lnTo>
                  <a:pt x="299377" y="353758"/>
                </a:lnTo>
                <a:lnTo>
                  <a:pt x="299364" y="352310"/>
                </a:lnTo>
                <a:lnTo>
                  <a:pt x="299377" y="306476"/>
                </a:lnTo>
                <a:lnTo>
                  <a:pt x="299288" y="306641"/>
                </a:lnTo>
                <a:lnTo>
                  <a:pt x="299186" y="306819"/>
                </a:lnTo>
                <a:lnTo>
                  <a:pt x="299186" y="350862"/>
                </a:lnTo>
                <a:lnTo>
                  <a:pt x="298894" y="349250"/>
                </a:lnTo>
                <a:lnTo>
                  <a:pt x="298970" y="349110"/>
                </a:lnTo>
                <a:lnTo>
                  <a:pt x="299186" y="350862"/>
                </a:lnTo>
                <a:lnTo>
                  <a:pt x="299186" y="306819"/>
                </a:lnTo>
                <a:lnTo>
                  <a:pt x="298869" y="307352"/>
                </a:lnTo>
                <a:lnTo>
                  <a:pt x="298869" y="311721"/>
                </a:lnTo>
                <a:lnTo>
                  <a:pt x="298831" y="309880"/>
                </a:lnTo>
                <a:lnTo>
                  <a:pt x="298818" y="434911"/>
                </a:lnTo>
                <a:lnTo>
                  <a:pt x="298818" y="435610"/>
                </a:lnTo>
                <a:lnTo>
                  <a:pt x="297484" y="435610"/>
                </a:lnTo>
                <a:lnTo>
                  <a:pt x="298018" y="434911"/>
                </a:lnTo>
                <a:lnTo>
                  <a:pt x="298818" y="434911"/>
                </a:lnTo>
                <a:lnTo>
                  <a:pt x="298818" y="309778"/>
                </a:lnTo>
                <a:lnTo>
                  <a:pt x="298653" y="308419"/>
                </a:lnTo>
                <a:lnTo>
                  <a:pt x="298831" y="309181"/>
                </a:lnTo>
                <a:lnTo>
                  <a:pt x="298831" y="309880"/>
                </a:lnTo>
                <a:lnTo>
                  <a:pt x="298869" y="311721"/>
                </a:lnTo>
                <a:lnTo>
                  <a:pt x="298869" y="307352"/>
                </a:lnTo>
                <a:lnTo>
                  <a:pt x="298577" y="307835"/>
                </a:lnTo>
                <a:lnTo>
                  <a:pt x="298526" y="307340"/>
                </a:lnTo>
                <a:lnTo>
                  <a:pt x="299288" y="306070"/>
                </a:lnTo>
                <a:lnTo>
                  <a:pt x="299935" y="304800"/>
                </a:lnTo>
                <a:lnTo>
                  <a:pt x="301358" y="300990"/>
                </a:lnTo>
                <a:lnTo>
                  <a:pt x="301815" y="299745"/>
                </a:lnTo>
                <a:lnTo>
                  <a:pt x="301840" y="300291"/>
                </a:lnTo>
                <a:lnTo>
                  <a:pt x="301840" y="292265"/>
                </a:lnTo>
                <a:lnTo>
                  <a:pt x="301790" y="299046"/>
                </a:lnTo>
                <a:lnTo>
                  <a:pt x="301688" y="297180"/>
                </a:lnTo>
                <a:lnTo>
                  <a:pt x="301256" y="295021"/>
                </a:lnTo>
                <a:lnTo>
                  <a:pt x="301688" y="296481"/>
                </a:lnTo>
                <a:lnTo>
                  <a:pt x="301790" y="299046"/>
                </a:lnTo>
                <a:lnTo>
                  <a:pt x="301790" y="292379"/>
                </a:lnTo>
                <a:lnTo>
                  <a:pt x="301650" y="292671"/>
                </a:lnTo>
                <a:lnTo>
                  <a:pt x="301015" y="293814"/>
                </a:lnTo>
                <a:lnTo>
                  <a:pt x="300939" y="293370"/>
                </a:lnTo>
                <a:lnTo>
                  <a:pt x="301650" y="292100"/>
                </a:lnTo>
                <a:lnTo>
                  <a:pt x="302234" y="290830"/>
                </a:lnTo>
                <a:lnTo>
                  <a:pt x="303466" y="286016"/>
                </a:lnTo>
                <a:lnTo>
                  <a:pt x="303542" y="286321"/>
                </a:lnTo>
                <a:lnTo>
                  <a:pt x="303542" y="276275"/>
                </a:lnTo>
                <a:lnTo>
                  <a:pt x="302945" y="278701"/>
                </a:lnTo>
                <a:lnTo>
                  <a:pt x="302628" y="279844"/>
                </a:lnTo>
                <a:lnTo>
                  <a:pt x="302628" y="282067"/>
                </a:lnTo>
                <a:lnTo>
                  <a:pt x="302171" y="280670"/>
                </a:lnTo>
                <a:lnTo>
                  <a:pt x="302260" y="280390"/>
                </a:lnTo>
                <a:lnTo>
                  <a:pt x="302628" y="282067"/>
                </a:lnTo>
                <a:lnTo>
                  <a:pt x="302628" y="279844"/>
                </a:lnTo>
                <a:lnTo>
                  <a:pt x="302590" y="279971"/>
                </a:lnTo>
                <a:lnTo>
                  <a:pt x="302399" y="279971"/>
                </a:lnTo>
                <a:lnTo>
                  <a:pt x="302590" y="279400"/>
                </a:lnTo>
                <a:lnTo>
                  <a:pt x="302945" y="278130"/>
                </a:lnTo>
                <a:lnTo>
                  <a:pt x="304114" y="273316"/>
                </a:lnTo>
                <a:lnTo>
                  <a:pt x="304190" y="273621"/>
                </a:lnTo>
                <a:lnTo>
                  <a:pt x="304190" y="21488"/>
                </a:lnTo>
                <a:lnTo>
                  <a:pt x="302450" y="20218"/>
                </a:lnTo>
                <a:lnTo>
                  <a:pt x="302450" y="266319"/>
                </a:lnTo>
                <a:lnTo>
                  <a:pt x="301078" y="261454"/>
                </a:lnTo>
                <a:lnTo>
                  <a:pt x="301485" y="262191"/>
                </a:lnTo>
                <a:lnTo>
                  <a:pt x="302450" y="266319"/>
                </a:lnTo>
                <a:lnTo>
                  <a:pt x="302450" y="20218"/>
                </a:lnTo>
                <a:lnTo>
                  <a:pt x="302412" y="217741"/>
                </a:lnTo>
                <a:lnTo>
                  <a:pt x="301980" y="220433"/>
                </a:lnTo>
                <a:lnTo>
                  <a:pt x="302361" y="217424"/>
                </a:lnTo>
                <a:lnTo>
                  <a:pt x="302412" y="217741"/>
                </a:lnTo>
                <a:lnTo>
                  <a:pt x="302412" y="20180"/>
                </a:lnTo>
                <a:lnTo>
                  <a:pt x="302183" y="20015"/>
                </a:lnTo>
                <a:lnTo>
                  <a:pt x="302183" y="216141"/>
                </a:lnTo>
                <a:lnTo>
                  <a:pt x="301891" y="214630"/>
                </a:lnTo>
                <a:lnTo>
                  <a:pt x="300799" y="212471"/>
                </a:lnTo>
                <a:lnTo>
                  <a:pt x="300799" y="224891"/>
                </a:lnTo>
                <a:lnTo>
                  <a:pt x="300278" y="226237"/>
                </a:lnTo>
                <a:lnTo>
                  <a:pt x="300278" y="252031"/>
                </a:lnTo>
                <a:lnTo>
                  <a:pt x="299961" y="254571"/>
                </a:lnTo>
                <a:lnTo>
                  <a:pt x="300228" y="251942"/>
                </a:lnTo>
                <a:lnTo>
                  <a:pt x="300278" y="226237"/>
                </a:lnTo>
                <a:lnTo>
                  <a:pt x="300126" y="226631"/>
                </a:lnTo>
                <a:lnTo>
                  <a:pt x="299466" y="227012"/>
                </a:lnTo>
                <a:lnTo>
                  <a:pt x="299466" y="257810"/>
                </a:lnTo>
                <a:lnTo>
                  <a:pt x="299466" y="227012"/>
                </a:lnTo>
                <a:lnTo>
                  <a:pt x="299135" y="227203"/>
                </a:lnTo>
                <a:lnTo>
                  <a:pt x="300126" y="226060"/>
                </a:lnTo>
                <a:lnTo>
                  <a:pt x="300799" y="224891"/>
                </a:lnTo>
                <a:lnTo>
                  <a:pt x="300799" y="212471"/>
                </a:lnTo>
                <a:lnTo>
                  <a:pt x="300609" y="212090"/>
                </a:lnTo>
                <a:lnTo>
                  <a:pt x="300863" y="211912"/>
                </a:lnTo>
                <a:lnTo>
                  <a:pt x="301891" y="213931"/>
                </a:lnTo>
                <a:lnTo>
                  <a:pt x="302183" y="216141"/>
                </a:lnTo>
                <a:lnTo>
                  <a:pt x="302183" y="20015"/>
                </a:lnTo>
                <a:lnTo>
                  <a:pt x="301485" y="19507"/>
                </a:lnTo>
                <a:lnTo>
                  <a:pt x="301485" y="115570"/>
                </a:lnTo>
                <a:lnTo>
                  <a:pt x="300799" y="116840"/>
                </a:lnTo>
                <a:lnTo>
                  <a:pt x="300748" y="184150"/>
                </a:lnTo>
                <a:lnTo>
                  <a:pt x="300748" y="184721"/>
                </a:lnTo>
                <a:lnTo>
                  <a:pt x="300596" y="186753"/>
                </a:lnTo>
                <a:lnTo>
                  <a:pt x="300748" y="184150"/>
                </a:lnTo>
                <a:lnTo>
                  <a:pt x="300748" y="116840"/>
                </a:lnTo>
                <a:lnTo>
                  <a:pt x="300583" y="116840"/>
                </a:lnTo>
                <a:lnTo>
                  <a:pt x="301485" y="115570"/>
                </a:lnTo>
                <a:lnTo>
                  <a:pt x="301485" y="19507"/>
                </a:lnTo>
                <a:lnTo>
                  <a:pt x="298437" y="17259"/>
                </a:lnTo>
                <a:lnTo>
                  <a:pt x="298437" y="372681"/>
                </a:lnTo>
                <a:lnTo>
                  <a:pt x="298323" y="373202"/>
                </a:lnTo>
                <a:lnTo>
                  <a:pt x="298323" y="395541"/>
                </a:lnTo>
                <a:lnTo>
                  <a:pt x="298284" y="395693"/>
                </a:lnTo>
                <a:lnTo>
                  <a:pt x="298157" y="392430"/>
                </a:lnTo>
                <a:lnTo>
                  <a:pt x="298030" y="391998"/>
                </a:lnTo>
                <a:lnTo>
                  <a:pt x="298030" y="416560"/>
                </a:lnTo>
                <a:lnTo>
                  <a:pt x="298030" y="417131"/>
                </a:lnTo>
                <a:lnTo>
                  <a:pt x="297408" y="418312"/>
                </a:lnTo>
                <a:lnTo>
                  <a:pt x="298030" y="416560"/>
                </a:lnTo>
                <a:lnTo>
                  <a:pt x="298030" y="391998"/>
                </a:lnTo>
                <a:lnTo>
                  <a:pt x="297624" y="390601"/>
                </a:lnTo>
                <a:lnTo>
                  <a:pt x="297624" y="407847"/>
                </a:lnTo>
                <a:lnTo>
                  <a:pt x="297103" y="406400"/>
                </a:lnTo>
                <a:lnTo>
                  <a:pt x="296532" y="404202"/>
                </a:lnTo>
                <a:lnTo>
                  <a:pt x="296532" y="436181"/>
                </a:lnTo>
                <a:lnTo>
                  <a:pt x="295910" y="436880"/>
                </a:lnTo>
                <a:lnTo>
                  <a:pt x="295948" y="436181"/>
                </a:lnTo>
                <a:lnTo>
                  <a:pt x="296532" y="436181"/>
                </a:lnTo>
                <a:lnTo>
                  <a:pt x="296532" y="404202"/>
                </a:lnTo>
                <a:lnTo>
                  <a:pt x="296113" y="402590"/>
                </a:lnTo>
                <a:lnTo>
                  <a:pt x="296227" y="402348"/>
                </a:lnTo>
                <a:lnTo>
                  <a:pt x="297116" y="405701"/>
                </a:lnTo>
                <a:lnTo>
                  <a:pt x="297624" y="407847"/>
                </a:lnTo>
                <a:lnTo>
                  <a:pt x="297624" y="390601"/>
                </a:lnTo>
                <a:lnTo>
                  <a:pt x="297091" y="388772"/>
                </a:lnTo>
                <a:lnTo>
                  <a:pt x="298170" y="391731"/>
                </a:lnTo>
                <a:lnTo>
                  <a:pt x="298323" y="395541"/>
                </a:lnTo>
                <a:lnTo>
                  <a:pt x="298323" y="373202"/>
                </a:lnTo>
                <a:lnTo>
                  <a:pt x="297599" y="376491"/>
                </a:lnTo>
                <a:lnTo>
                  <a:pt x="296075" y="379018"/>
                </a:lnTo>
                <a:lnTo>
                  <a:pt x="296075" y="434911"/>
                </a:lnTo>
                <a:lnTo>
                  <a:pt x="295998" y="435457"/>
                </a:lnTo>
                <a:lnTo>
                  <a:pt x="296062" y="434581"/>
                </a:lnTo>
                <a:lnTo>
                  <a:pt x="296075" y="434911"/>
                </a:lnTo>
                <a:lnTo>
                  <a:pt x="296075" y="379018"/>
                </a:lnTo>
                <a:lnTo>
                  <a:pt x="296037" y="431279"/>
                </a:lnTo>
                <a:lnTo>
                  <a:pt x="295986" y="427990"/>
                </a:lnTo>
                <a:lnTo>
                  <a:pt x="295922" y="426720"/>
                </a:lnTo>
                <a:lnTo>
                  <a:pt x="295287" y="424599"/>
                </a:lnTo>
                <a:lnTo>
                  <a:pt x="295935" y="426021"/>
                </a:lnTo>
                <a:lnTo>
                  <a:pt x="295998" y="427291"/>
                </a:lnTo>
                <a:lnTo>
                  <a:pt x="296037" y="431279"/>
                </a:lnTo>
                <a:lnTo>
                  <a:pt x="296037" y="379082"/>
                </a:lnTo>
                <a:lnTo>
                  <a:pt x="295833" y="379425"/>
                </a:lnTo>
                <a:lnTo>
                  <a:pt x="295833" y="385546"/>
                </a:lnTo>
                <a:lnTo>
                  <a:pt x="295656" y="385356"/>
                </a:lnTo>
                <a:lnTo>
                  <a:pt x="295656" y="421754"/>
                </a:lnTo>
                <a:lnTo>
                  <a:pt x="294894" y="423278"/>
                </a:lnTo>
                <a:lnTo>
                  <a:pt x="294792" y="422910"/>
                </a:lnTo>
                <a:lnTo>
                  <a:pt x="295656" y="421754"/>
                </a:lnTo>
                <a:lnTo>
                  <a:pt x="295656" y="385356"/>
                </a:lnTo>
                <a:lnTo>
                  <a:pt x="295173" y="384810"/>
                </a:lnTo>
                <a:lnTo>
                  <a:pt x="294347" y="383413"/>
                </a:lnTo>
                <a:lnTo>
                  <a:pt x="295186" y="384111"/>
                </a:lnTo>
                <a:lnTo>
                  <a:pt x="295833" y="385546"/>
                </a:lnTo>
                <a:lnTo>
                  <a:pt x="295833" y="379425"/>
                </a:lnTo>
                <a:lnTo>
                  <a:pt x="295300" y="380301"/>
                </a:lnTo>
                <a:lnTo>
                  <a:pt x="294792" y="381571"/>
                </a:lnTo>
                <a:lnTo>
                  <a:pt x="294538" y="381571"/>
                </a:lnTo>
                <a:lnTo>
                  <a:pt x="295300" y="379730"/>
                </a:lnTo>
                <a:lnTo>
                  <a:pt x="296824" y="377190"/>
                </a:lnTo>
                <a:lnTo>
                  <a:pt x="297586" y="375920"/>
                </a:lnTo>
                <a:lnTo>
                  <a:pt x="298386" y="372262"/>
                </a:lnTo>
                <a:lnTo>
                  <a:pt x="298437" y="372681"/>
                </a:lnTo>
                <a:lnTo>
                  <a:pt x="298437" y="17259"/>
                </a:lnTo>
                <a:lnTo>
                  <a:pt x="298348" y="313817"/>
                </a:lnTo>
                <a:lnTo>
                  <a:pt x="298170" y="314553"/>
                </a:lnTo>
                <a:lnTo>
                  <a:pt x="298170" y="370306"/>
                </a:lnTo>
                <a:lnTo>
                  <a:pt x="297738" y="367030"/>
                </a:lnTo>
                <a:lnTo>
                  <a:pt x="297586" y="366331"/>
                </a:lnTo>
                <a:lnTo>
                  <a:pt x="297751" y="366331"/>
                </a:lnTo>
                <a:lnTo>
                  <a:pt x="298170" y="370306"/>
                </a:lnTo>
                <a:lnTo>
                  <a:pt x="298170" y="314553"/>
                </a:lnTo>
                <a:lnTo>
                  <a:pt x="297929" y="315531"/>
                </a:lnTo>
                <a:lnTo>
                  <a:pt x="297751" y="316344"/>
                </a:lnTo>
                <a:lnTo>
                  <a:pt x="297929" y="314960"/>
                </a:lnTo>
                <a:lnTo>
                  <a:pt x="298348" y="313817"/>
                </a:lnTo>
                <a:lnTo>
                  <a:pt x="298348" y="17195"/>
                </a:lnTo>
                <a:lnTo>
                  <a:pt x="297548" y="16611"/>
                </a:lnTo>
                <a:lnTo>
                  <a:pt x="297548" y="363918"/>
                </a:lnTo>
                <a:lnTo>
                  <a:pt x="297268" y="364832"/>
                </a:lnTo>
                <a:lnTo>
                  <a:pt x="297205" y="364490"/>
                </a:lnTo>
                <a:lnTo>
                  <a:pt x="297548" y="363918"/>
                </a:lnTo>
                <a:lnTo>
                  <a:pt x="297548" y="16611"/>
                </a:lnTo>
                <a:lnTo>
                  <a:pt x="297421" y="16510"/>
                </a:lnTo>
                <a:lnTo>
                  <a:pt x="296926" y="16586"/>
                </a:lnTo>
                <a:lnTo>
                  <a:pt x="296926" y="229298"/>
                </a:lnTo>
                <a:lnTo>
                  <a:pt x="296113" y="230441"/>
                </a:lnTo>
                <a:lnTo>
                  <a:pt x="296049" y="236220"/>
                </a:lnTo>
                <a:lnTo>
                  <a:pt x="296049" y="233680"/>
                </a:lnTo>
                <a:lnTo>
                  <a:pt x="296113" y="229870"/>
                </a:lnTo>
                <a:lnTo>
                  <a:pt x="296926" y="229298"/>
                </a:lnTo>
                <a:lnTo>
                  <a:pt x="296926" y="16586"/>
                </a:lnTo>
                <a:lnTo>
                  <a:pt x="295744" y="16738"/>
                </a:lnTo>
                <a:lnTo>
                  <a:pt x="295744" y="239585"/>
                </a:lnTo>
                <a:lnTo>
                  <a:pt x="295541" y="241592"/>
                </a:lnTo>
                <a:lnTo>
                  <a:pt x="295516" y="241300"/>
                </a:lnTo>
                <a:lnTo>
                  <a:pt x="295744" y="239585"/>
                </a:lnTo>
                <a:lnTo>
                  <a:pt x="295744" y="16738"/>
                </a:lnTo>
                <a:lnTo>
                  <a:pt x="293941" y="16979"/>
                </a:lnTo>
                <a:lnTo>
                  <a:pt x="293941" y="382270"/>
                </a:lnTo>
                <a:lnTo>
                  <a:pt x="293827" y="382524"/>
                </a:lnTo>
                <a:lnTo>
                  <a:pt x="293687" y="382270"/>
                </a:lnTo>
                <a:lnTo>
                  <a:pt x="293941" y="382270"/>
                </a:lnTo>
                <a:lnTo>
                  <a:pt x="293941" y="16979"/>
                </a:lnTo>
                <a:lnTo>
                  <a:pt x="287782" y="17780"/>
                </a:lnTo>
                <a:lnTo>
                  <a:pt x="278333" y="25400"/>
                </a:lnTo>
                <a:lnTo>
                  <a:pt x="276085" y="30480"/>
                </a:lnTo>
                <a:lnTo>
                  <a:pt x="275551" y="35560"/>
                </a:lnTo>
                <a:lnTo>
                  <a:pt x="274358" y="39370"/>
                </a:lnTo>
                <a:lnTo>
                  <a:pt x="273138" y="44450"/>
                </a:lnTo>
                <a:lnTo>
                  <a:pt x="274828" y="50800"/>
                </a:lnTo>
                <a:lnTo>
                  <a:pt x="275209" y="52070"/>
                </a:lnTo>
                <a:lnTo>
                  <a:pt x="275640" y="53340"/>
                </a:lnTo>
                <a:lnTo>
                  <a:pt x="275437" y="53340"/>
                </a:lnTo>
                <a:lnTo>
                  <a:pt x="275043" y="57150"/>
                </a:lnTo>
                <a:lnTo>
                  <a:pt x="275221" y="58420"/>
                </a:lnTo>
                <a:lnTo>
                  <a:pt x="275780" y="60960"/>
                </a:lnTo>
                <a:lnTo>
                  <a:pt x="271919" y="67310"/>
                </a:lnTo>
                <a:lnTo>
                  <a:pt x="270154" y="72390"/>
                </a:lnTo>
                <a:lnTo>
                  <a:pt x="272757" y="83820"/>
                </a:lnTo>
                <a:lnTo>
                  <a:pt x="273850" y="87630"/>
                </a:lnTo>
                <a:lnTo>
                  <a:pt x="275234" y="90170"/>
                </a:lnTo>
                <a:lnTo>
                  <a:pt x="273456" y="92710"/>
                </a:lnTo>
                <a:lnTo>
                  <a:pt x="272161" y="95250"/>
                </a:lnTo>
                <a:lnTo>
                  <a:pt x="269494" y="102870"/>
                </a:lnTo>
                <a:lnTo>
                  <a:pt x="270751" y="110490"/>
                </a:lnTo>
                <a:lnTo>
                  <a:pt x="270941" y="115570"/>
                </a:lnTo>
                <a:lnTo>
                  <a:pt x="271449" y="123190"/>
                </a:lnTo>
                <a:lnTo>
                  <a:pt x="272465" y="129540"/>
                </a:lnTo>
                <a:lnTo>
                  <a:pt x="273850" y="135890"/>
                </a:lnTo>
                <a:lnTo>
                  <a:pt x="275488" y="142240"/>
                </a:lnTo>
                <a:lnTo>
                  <a:pt x="273659" y="146050"/>
                </a:lnTo>
                <a:lnTo>
                  <a:pt x="272923" y="149860"/>
                </a:lnTo>
                <a:lnTo>
                  <a:pt x="273799" y="157543"/>
                </a:lnTo>
                <a:lnTo>
                  <a:pt x="274091" y="158750"/>
                </a:lnTo>
                <a:lnTo>
                  <a:pt x="274459" y="160020"/>
                </a:lnTo>
                <a:lnTo>
                  <a:pt x="273939" y="161290"/>
                </a:lnTo>
                <a:lnTo>
                  <a:pt x="273710" y="161290"/>
                </a:lnTo>
                <a:lnTo>
                  <a:pt x="270637" y="166370"/>
                </a:lnTo>
                <a:lnTo>
                  <a:pt x="269748" y="173990"/>
                </a:lnTo>
                <a:lnTo>
                  <a:pt x="269684" y="176530"/>
                </a:lnTo>
                <a:lnTo>
                  <a:pt x="270471" y="187960"/>
                </a:lnTo>
                <a:lnTo>
                  <a:pt x="269519" y="196850"/>
                </a:lnTo>
                <a:lnTo>
                  <a:pt x="272821" y="201930"/>
                </a:lnTo>
                <a:lnTo>
                  <a:pt x="272402" y="203200"/>
                </a:lnTo>
                <a:lnTo>
                  <a:pt x="272148" y="205740"/>
                </a:lnTo>
                <a:lnTo>
                  <a:pt x="271741" y="210820"/>
                </a:lnTo>
                <a:lnTo>
                  <a:pt x="271716" y="215900"/>
                </a:lnTo>
                <a:lnTo>
                  <a:pt x="273659" y="219710"/>
                </a:lnTo>
                <a:lnTo>
                  <a:pt x="273418" y="219710"/>
                </a:lnTo>
                <a:lnTo>
                  <a:pt x="273240" y="220980"/>
                </a:lnTo>
                <a:lnTo>
                  <a:pt x="272554" y="222250"/>
                </a:lnTo>
                <a:lnTo>
                  <a:pt x="272440" y="223520"/>
                </a:lnTo>
                <a:lnTo>
                  <a:pt x="272364" y="226060"/>
                </a:lnTo>
                <a:lnTo>
                  <a:pt x="271272" y="224967"/>
                </a:lnTo>
                <a:lnTo>
                  <a:pt x="271272" y="236220"/>
                </a:lnTo>
                <a:lnTo>
                  <a:pt x="271043" y="233680"/>
                </a:lnTo>
                <a:lnTo>
                  <a:pt x="271183" y="234950"/>
                </a:lnTo>
                <a:lnTo>
                  <a:pt x="271272" y="236220"/>
                </a:lnTo>
                <a:lnTo>
                  <a:pt x="271272" y="224967"/>
                </a:lnTo>
                <a:lnTo>
                  <a:pt x="271094" y="224790"/>
                </a:lnTo>
                <a:lnTo>
                  <a:pt x="269748" y="224790"/>
                </a:lnTo>
                <a:lnTo>
                  <a:pt x="268401" y="223520"/>
                </a:lnTo>
                <a:lnTo>
                  <a:pt x="265899" y="218440"/>
                </a:lnTo>
                <a:lnTo>
                  <a:pt x="261569" y="214630"/>
                </a:lnTo>
                <a:lnTo>
                  <a:pt x="255803" y="212090"/>
                </a:lnTo>
                <a:lnTo>
                  <a:pt x="254812" y="212090"/>
                </a:lnTo>
                <a:lnTo>
                  <a:pt x="254622" y="210820"/>
                </a:lnTo>
                <a:lnTo>
                  <a:pt x="254165" y="210820"/>
                </a:lnTo>
                <a:lnTo>
                  <a:pt x="253555" y="209550"/>
                </a:lnTo>
                <a:lnTo>
                  <a:pt x="253631" y="208280"/>
                </a:lnTo>
                <a:lnTo>
                  <a:pt x="253593" y="205740"/>
                </a:lnTo>
                <a:lnTo>
                  <a:pt x="253479" y="204470"/>
                </a:lnTo>
                <a:lnTo>
                  <a:pt x="251180" y="196850"/>
                </a:lnTo>
                <a:lnTo>
                  <a:pt x="247878" y="191770"/>
                </a:lnTo>
                <a:lnTo>
                  <a:pt x="242900" y="189230"/>
                </a:lnTo>
                <a:lnTo>
                  <a:pt x="242023" y="187960"/>
                </a:lnTo>
                <a:lnTo>
                  <a:pt x="241020" y="187960"/>
                </a:lnTo>
                <a:lnTo>
                  <a:pt x="238379" y="182880"/>
                </a:lnTo>
                <a:lnTo>
                  <a:pt x="235648" y="179857"/>
                </a:lnTo>
                <a:lnTo>
                  <a:pt x="235648" y="254000"/>
                </a:lnTo>
                <a:lnTo>
                  <a:pt x="235470" y="254292"/>
                </a:lnTo>
                <a:lnTo>
                  <a:pt x="233781" y="253136"/>
                </a:lnTo>
                <a:lnTo>
                  <a:pt x="232460" y="250888"/>
                </a:lnTo>
                <a:lnTo>
                  <a:pt x="232460" y="259918"/>
                </a:lnTo>
                <a:lnTo>
                  <a:pt x="231787" y="261620"/>
                </a:lnTo>
                <a:lnTo>
                  <a:pt x="231127" y="261620"/>
                </a:lnTo>
                <a:lnTo>
                  <a:pt x="231787" y="260756"/>
                </a:lnTo>
                <a:lnTo>
                  <a:pt x="232460" y="259918"/>
                </a:lnTo>
                <a:lnTo>
                  <a:pt x="232460" y="250888"/>
                </a:lnTo>
                <a:lnTo>
                  <a:pt x="232295" y="250596"/>
                </a:lnTo>
                <a:lnTo>
                  <a:pt x="231165" y="248056"/>
                </a:lnTo>
                <a:lnTo>
                  <a:pt x="230505" y="247624"/>
                </a:lnTo>
                <a:lnTo>
                  <a:pt x="230505" y="262026"/>
                </a:lnTo>
                <a:lnTo>
                  <a:pt x="229870" y="262890"/>
                </a:lnTo>
                <a:lnTo>
                  <a:pt x="228257" y="264160"/>
                </a:lnTo>
                <a:lnTo>
                  <a:pt x="227799" y="264160"/>
                </a:lnTo>
                <a:lnTo>
                  <a:pt x="228269" y="263296"/>
                </a:lnTo>
                <a:lnTo>
                  <a:pt x="229870" y="262026"/>
                </a:lnTo>
                <a:lnTo>
                  <a:pt x="230505" y="262026"/>
                </a:lnTo>
                <a:lnTo>
                  <a:pt x="230505" y="247624"/>
                </a:lnTo>
                <a:lnTo>
                  <a:pt x="229273" y="246786"/>
                </a:lnTo>
                <a:lnTo>
                  <a:pt x="228739" y="245999"/>
                </a:lnTo>
                <a:lnTo>
                  <a:pt x="229260" y="246380"/>
                </a:lnTo>
                <a:lnTo>
                  <a:pt x="231165" y="247650"/>
                </a:lnTo>
                <a:lnTo>
                  <a:pt x="232283" y="250190"/>
                </a:lnTo>
                <a:lnTo>
                  <a:pt x="233768" y="252730"/>
                </a:lnTo>
                <a:lnTo>
                  <a:pt x="235648" y="254000"/>
                </a:lnTo>
                <a:lnTo>
                  <a:pt x="235648" y="179857"/>
                </a:lnTo>
                <a:lnTo>
                  <a:pt x="232664" y="176530"/>
                </a:lnTo>
                <a:lnTo>
                  <a:pt x="229920" y="175260"/>
                </a:lnTo>
                <a:lnTo>
                  <a:pt x="227380" y="174167"/>
                </a:lnTo>
                <a:lnTo>
                  <a:pt x="227380" y="264566"/>
                </a:lnTo>
                <a:lnTo>
                  <a:pt x="226949" y="265430"/>
                </a:lnTo>
                <a:lnTo>
                  <a:pt x="224802" y="265430"/>
                </a:lnTo>
                <a:lnTo>
                  <a:pt x="226961" y="264566"/>
                </a:lnTo>
                <a:lnTo>
                  <a:pt x="227380" y="264566"/>
                </a:lnTo>
                <a:lnTo>
                  <a:pt x="227380" y="174167"/>
                </a:lnTo>
                <a:lnTo>
                  <a:pt x="226974" y="173990"/>
                </a:lnTo>
                <a:lnTo>
                  <a:pt x="226771" y="173990"/>
                </a:lnTo>
                <a:lnTo>
                  <a:pt x="226529" y="172720"/>
                </a:lnTo>
                <a:lnTo>
                  <a:pt x="226288" y="172720"/>
                </a:lnTo>
                <a:lnTo>
                  <a:pt x="223278" y="166370"/>
                </a:lnTo>
                <a:lnTo>
                  <a:pt x="220853" y="164617"/>
                </a:lnTo>
                <a:lnTo>
                  <a:pt x="220853" y="236486"/>
                </a:lnTo>
                <a:lnTo>
                  <a:pt x="220230" y="235356"/>
                </a:lnTo>
                <a:lnTo>
                  <a:pt x="211899" y="222656"/>
                </a:lnTo>
                <a:lnTo>
                  <a:pt x="211315" y="217576"/>
                </a:lnTo>
                <a:lnTo>
                  <a:pt x="210591" y="216306"/>
                </a:lnTo>
                <a:lnTo>
                  <a:pt x="210489" y="216115"/>
                </a:lnTo>
                <a:lnTo>
                  <a:pt x="210489" y="279806"/>
                </a:lnTo>
                <a:lnTo>
                  <a:pt x="209791" y="280670"/>
                </a:lnTo>
                <a:lnTo>
                  <a:pt x="209194" y="280670"/>
                </a:lnTo>
                <a:lnTo>
                  <a:pt x="209804" y="279806"/>
                </a:lnTo>
                <a:lnTo>
                  <a:pt x="210489" y="279806"/>
                </a:lnTo>
                <a:lnTo>
                  <a:pt x="210489" y="216115"/>
                </a:lnTo>
                <a:lnTo>
                  <a:pt x="210375" y="215900"/>
                </a:lnTo>
                <a:lnTo>
                  <a:pt x="210578" y="215900"/>
                </a:lnTo>
                <a:lnTo>
                  <a:pt x="211302" y="217170"/>
                </a:lnTo>
                <a:lnTo>
                  <a:pt x="211886" y="222250"/>
                </a:lnTo>
                <a:lnTo>
                  <a:pt x="220218" y="234950"/>
                </a:lnTo>
                <a:lnTo>
                  <a:pt x="220853" y="236486"/>
                </a:lnTo>
                <a:lnTo>
                  <a:pt x="220853" y="164617"/>
                </a:lnTo>
                <a:lnTo>
                  <a:pt x="218033" y="162560"/>
                </a:lnTo>
                <a:lnTo>
                  <a:pt x="210794" y="154940"/>
                </a:lnTo>
                <a:lnTo>
                  <a:pt x="207213" y="153670"/>
                </a:lnTo>
                <a:lnTo>
                  <a:pt x="206641" y="153517"/>
                </a:lnTo>
                <a:lnTo>
                  <a:pt x="206641" y="210362"/>
                </a:lnTo>
                <a:lnTo>
                  <a:pt x="206375" y="209956"/>
                </a:lnTo>
                <a:lnTo>
                  <a:pt x="205422" y="209575"/>
                </a:lnTo>
                <a:lnTo>
                  <a:pt x="205422" y="282765"/>
                </a:lnTo>
                <a:lnTo>
                  <a:pt x="204101" y="284480"/>
                </a:lnTo>
                <a:lnTo>
                  <a:pt x="203098" y="285343"/>
                </a:lnTo>
                <a:lnTo>
                  <a:pt x="204114" y="283616"/>
                </a:lnTo>
                <a:lnTo>
                  <a:pt x="205422" y="282765"/>
                </a:lnTo>
                <a:lnTo>
                  <a:pt x="205422" y="209575"/>
                </a:lnTo>
                <a:lnTo>
                  <a:pt x="200088" y="207416"/>
                </a:lnTo>
                <a:lnTo>
                  <a:pt x="199313" y="206870"/>
                </a:lnTo>
                <a:lnTo>
                  <a:pt x="199313" y="341630"/>
                </a:lnTo>
                <a:lnTo>
                  <a:pt x="198462" y="339090"/>
                </a:lnTo>
                <a:lnTo>
                  <a:pt x="199250" y="339090"/>
                </a:lnTo>
                <a:lnTo>
                  <a:pt x="199313" y="341630"/>
                </a:lnTo>
                <a:lnTo>
                  <a:pt x="199313" y="206870"/>
                </a:lnTo>
                <a:lnTo>
                  <a:pt x="198907" y="206565"/>
                </a:lnTo>
                <a:lnTo>
                  <a:pt x="198907" y="290385"/>
                </a:lnTo>
                <a:lnTo>
                  <a:pt x="197421" y="292100"/>
                </a:lnTo>
                <a:lnTo>
                  <a:pt x="196697" y="292100"/>
                </a:lnTo>
                <a:lnTo>
                  <a:pt x="197421" y="291236"/>
                </a:lnTo>
                <a:lnTo>
                  <a:pt x="198907" y="290385"/>
                </a:lnTo>
                <a:lnTo>
                  <a:pt x="198907" y="206565"/>
                </a:lnTo>
                <a:lnTo>
                  <a:pt x="194995" y="203746"/>
                </a:lnTo>
                <a:lnTo>
                  <a:pt x="194995" y="293776"/>
                </a:lnTo>
                <a:lnTo>
                  <a:pt x="194360" y="294640"/>
                </a:lnTo>
                <a:lnTo>
                  <a:pt x="194094" y="295046"/>
                </a:lnTo>
                <a:lnTo>
                  <a:pt x="193548" y="295046"/>
                </a:lnTo>
                <a:lnTo>
                  <a:pt x="194373" y="293776"/>
                </a:lnTo>
                <a:lnTo>
                  <a:pt x="194995" y="293776"/>
                </a:lnTo>
                <a:lnTo>
                  <a:pt x="194995" y="203746"/>
                </a:lnTo>
                <a:lnTo>
                  <a:pt x="194805" y="203606"/>
                </a:lnTo>
                <a:lnTo>
                  <a:pt x="194411" y="200926"/>
                </a:lnTo>
                <a:lnTo>
                  <a:pt x="194805" y="203200"/>
                </a:lnTo>
                <a:lnTo>
                  <a:pt x="200088" y="207010"/>
                </a:lnTo>
                <a:lnTo>
                  <a:pt x="206375" y="209550"/>
                </a:lnTo>
                <a:lnTo>
                  <a:pt x="206641" y="210362"/>
                </a:lnTo>
                <a:lnTo>
                  <a:pt x="206641" y="153517"/>
                </a:lnTo>
                <a:lnTo>
                  <a:pt x="202501" y="152400"/>
                </a:lnTo>
                <a:lnTo>
                  <a:pt x="202107" y="149860"/>
                </a:lnTo>
                <a:lnTo>
                  <a:pt x="201295" y="146050"/>
                </a:lnTo>
                <a:lnTo>
                  <a:pt x="197319" y="139700"/>
                </a:lnTo>
                <a:lnTo>
                  <a:pt x="193776" y="137160"/>
                </a:lnTo>
                <a:lnTo>
                  <a:pt x="193509" y="137083"/>
                </a:lnTo>
                <a:lnTo>
                  <a:pt x="193509" y="194310"/>
                </a:lnTo>
                <a:lnTo>
                  <a:pt x="193509" y="194691"/>
                </a:lnTo>
                <a:lnTo>
                  <a:pt x="193014" y="193446"/>
                </a:lnTo>
                <a:lnTo>
                  <a:pt x="192862" y="193040"/>
                </a:lnTo>
                <a:lnTo>
                  <a:pt x="193001" y="193040"/>
                </a:lnTo>
                <a:lnTo>
                  <a:pt x="193509" y="194310"/>
                </a:lnTo>
                <a:lnTo>
                  <a:pt x="193509" y="137083"/>
                </a:lnTo>
                <a:lnTo>
                  <a:pt x="191274" y="136385"/>
                </a:lnTo>
                <a:lnTo>
                  <a:pt x="191274" y="190906"/>
                </a:lnTo>
                <a:lnTo>
                  <a:pt x="190931" y="190906"/>
                </a:lnTo>
                <a:lnTo>
                  <a:pt x="187998" y="188366"/>
                </a:lnTo>
                <a:lnTo>
                  <a:pt x="188048" y="188023"/>
                </a:lnTo>
                <a:lnTo>
                  <a:pt x="190919" y="190500"/>
                </a:lnTo>
                <a:lnTo>
                  <a:pt x="191274" y="190906"/>
                </a:lnTo>
                <a:lnTo>
                  <a:pt x="191274" y="136385"/>
                </a:lnTo>
                <a:lnTo>
                  <a:pt x="189738" y="135890"/>
                </a:lnTo>
                <a:lnTo>
                  <a:pt x="188175" y="133451"/>
                </a:lnTo>
                <a:lnTo>
                  <a:pt x="188175" y="187960"/>
                </a:lnTo>
                <a:lnTo>
                  <a:pt x="188048" y="187960"/>
                </a:lnTo>
                <a:lnTo>
                  <a:pt x="188175" y="187960"/>
                </a:lnTo>
                <a:lnTo>
                  <a:pt x="188175" y="133451"/>
                </a:lnTo>
                <a:lnTo>
                  <a:pt x="186105" y="130810"/>
                </a:lnTo>
                <a:lnTo>
                  <a:pt x="185635" y="130670"/>
                </a:lnTo>
                <a:lnTo>
                  <a:pt x="185635" y="301777"/>
                </a:lnTo>
                <a:lnTo>
                  <a:pt x="182791" y="306070"/>
                </a:lnTo>
                <a:lnTo>
                  <a:pt x="182029" y="306908"/>
                </a:lnTo>
                <a:lnTo>
                  <a:pt x="182803" y="305206"/>
                </a:lnTo>
                <a:lnTo>
                  <a:pt x="185635" y="301777"/>
                </a:lnTo>
                <a:lnTo>
                  <a:pt x="185635" y="130670"/>
                </a:lnTo>
                <a:lnTo>
                  <a:pt x="182156" y="129540"/>
                </a:lnTo>
                <a:lnTo>
                  <a:pt x="181076" y="128549"/>
                </a:lnTo>
                <a:lnTo>
                  <a:pt x="181076" y="184962"/>
                </a:lnTo>
                <a:lnTo>
                  <a:pt x="179755" y="184556"/>
                </a:lnTo>
                <a:lnTo>
                  <a:pt x="179755" y="310705"/>
                </a:lnTo>
                <a:lnTo>
                  <a:pt x="177457" y="312420"/>
                </a:lnTo>
                <a:lnTo>
                  <a:pt x="174879" y="314960"/>
                </a:lnTo>
                <a:lnTo>
                  <a:pt x="173304" y="316661"/>
                </a:lnTo>
                <a:lnTo>
                  <a:pt x="174879" y="314096"/>
                </a:lnTo>
                <a:lnTo>
                  <a:pt x="177469" y="311556"/>
                </a:lnTo>
                <a:lnTo>
                  <a:pt x="179755" y="310705"/>
                </a:lnTo>
                <a:lnTo>
                  <a:pt x="179755" y="184556"/>
                </a:lnTo>
                <a:lnTo>
                  <a:pt x="178562" y="183756"/>
                </a:lnTo>
                <a:lnTo>
                  <a:pt x="179743" y="184150"/>
                </a:lnTo>
                <a:lnTo>
                  <a:pt x="181076" y="184962"/>
                </a:lnTo>
                <a:lnTo>
                  <a:pt x="181076" y="128549"/>
                </a:lnTo>
                <a:lnTo>
                  <a:pt x="180784" y="128270"/>
                </a:lnTo>
                <a:lnTo>
                  <a:pt x="179336" y="128270"/>
                </a:lnTo>
                <a:lnTo>
                  <a:pt x="178549" y="127000"/>
                </a:lnTo>
                <a:lnTo>
                  <a:pt x="177673" y="125730"/>
                </a:lnTo>
                <a:lnTo>
                  <a:pt x="176707" y="124460"/>
                </a:lnTo>
                <a:lnTo>
                  <a:pt x="176034" y="121920"/>
                </a:lnTo>
                <a:lnTo>
                  <a:pt x="175361" y="120650"/>
                </a:lnTo>
                <a:lnTo>
                  <a:pt x="174688" y="119380"/>
                </a:lnTo>
                <a:lnTo>
                  <a:pt x="174015" y="118529"/>
                </a:lnTo>
                <a:lnTo>
                  <a:pt x="174015" y="181152"/>
                </a:lnTo>
                <a:lnTo>
                  <a:pt x="173101" y="180746"/>
                </a:lnTo>
                <a:lnTo>
                  <a:pt x="172275" y="179946"/>
                </a:lnTo>
                <a:lnTo>
                  <a:pt x="173101" y="180340"/>
                </a:lnTo>
                <a:lnTo>
                  <a:pt x="174015" y="181152"/>
                </a:lnTo>
                <a:lnTo>
                  <a:pt x="174015" y="118529"/>
                </a:lnTo>
                <a:lnTo>
                  <a:pt x="172707" y="116840"/>
                </a:lnTo>
                <a:lnTo>
                  <a:pt x="171831" y="115798"/>
                </a:lnTo>
                <a:lnTo>
                  <a:pt x="171831" y="317906"/>
                </a:lnTo>
                <a:lnTo>
                  <a:pt x="170345" y="318770"/>
                </a:lnTo>
                <a:lnTo>
                  <a:pt x="169646" y="318770"/>
                </a:lnTo>
                <a:lnTo>
                  <a:pt x="170357" y="317906"/>
                </a:lnTo>
                <a:lnTo>
                  <a:pt x="171831" y="317906"/>
                </a:lnTo>
                <a:lnTo>
                  <a:pt x="171831" y="115798"/>
                </a:lnTo>
                <a:lnTo>
                  <a:pt x="169519" y="113030"/>
                </a:lnTo>
                <a:lnTo>
                  <a:pt x="168236" y="112204"/>
                </a:lnTo>
                <a:lnTo>
                  <a:pt x="168236" y="176479"/>
                </a:lnTo>
                <a:lnTo>
                  <a:pt x="167182" y="175666"/>
                </a:lnTo>
                <a:lnTo>
                  <a:pt x="167182" y="320421"/>
                </a:lnTo>
                <a:lnTo>
                  <a:pt x="162788" y="323850"/>
                </a:lnTo>
                <a:lnTo>
                  <a:pt x="158229" y="327660"/>
                </a:lnTo>
                <a:lnTo>
                  <a:pt x="156273" y="331317"/>
                </a:lnTo>
                <a:lnTo>
                  <a:pt x="158229" y="326796"/>
                </a:lnTo>
                <a:lnTo>
                  <a:pt x="162788" y="322986"/>
                </a:lnTo>
                <a:lnTo>
                  <a:pt x="167182" y="320421"/>
                </a:lnTo>
                <a:lnTo>
                  <a:pt x="167182" y="175666"/>
                </a:lnTo>
                <a:lnTo>
                  <a:pt x="164592" y="171856"/>
                </a:lnTo>
                <a:lnTo>
                  <a:pt x="163385" y="168046"/>
                </a:lnTo>
                <a:lnTo>
                  <a:pt x="161925" y="166776"/>
                </a:lnTo>
                <a:lnTo>
                  <a:pt x="160743" y="165506"/>
                </a:lnTo>
                <a:lnTo>
                  <a:pt x="159791" y="164236"/>
                </a:lnTo>
                <a:lnTo>
                  <a:pt x="157810" y="162966"/>
                </a:lnTo>
                <a:lnTo>
                  <a:pt x="157213" y="162560"/>
                </a:lnTo>
                <a:lnTo>
                  <a:pt x="157797" y="162560"/>
                </a:lnTo>
                <a:lnTo>
                  <a:pt x="159778" y="163830"/>
                </a:lnTo>
                <a:lnTo>
                  <a:pt x="160731" y="165100"/>
                </a:lnTo>
                <a:lnTo>
                  <a:pt x="161912" y="166370"/>
                </a:lnTo>
                <a:lnTo>
                  <a:pt x="163372" y="167640"/>
                </a:lnTo>
                <a:lnTo>
                  <a:pt x="164579" y="171450"/>
                </a:lnTo>
                <a:lnTo>
                  <a:pt x="167182" y="175260"/>
                </a:lnTo>
                <a:lnTo>
                  <a:pt x="168236" y="176479"/>
                </a:lnTo>
                <a:lnTo>
                  <a:pt x="168236" y="112204"/>
                </a:lnTo>
                <a:lnTo>
                  <a:pt x="167551" y="111760"/>
                </a:lnTo>
                <a:lnTo>
                  <a:pt x="165569" y="110490"/>
                </a:lnTo>
                <a:lnTo>
                  <a:pt x="161188" y="109220"/>
                </a:lnTo>
                <a:lnTo>
                  <a:pt x="160858" y="109220"/>
                </a:lnTo>
                <a:lnTo>
                  <a:pt x="160489" y="107950"/>
                </a:lnTo>
                <a:lnTo>
                  <a:pt x="158965" y="105410"/>
                </a:lnTo>
                <a:lnTo>
                  <a:pt x="157492" y="104140"/>
                </a:lnTo>
                <a:lnTo>
                  <a:pt x="156298" y="102323"/>
                </a:lnTo>
                <a:lnTo>
                  <a:pt x="156298" y="114300"/>
                </a:lnTo>
                <a:lnTo>
                  <a:pt x="155829" y="116078"/>
                </a:lnTo>
                <a:lnTo>
                  <a:pt x="155829" y="355600"/>
                </a:lnTo>
                <a:lnTo>
                  <a:pt x="154940" y="354330"/>
                </a:lnTo>
                <a:lnTo>
                  <a:pt x="154736" y="351790"/>
                </a:lnTo>
                <a:lnTo>
                  <a:pt x="155829" y="355600"/>
                </a:lnTo>
                <a:lnTo>
                  <a:pt x="155829" y="116078"/>
                </a:lnTo>
                <a:lnTo>
                  <a:pt x="155625" y="116840"/>
                </a:lnTo>
                <a:lnTo>
                  <a:pt x="156184" y="111760"/>
                </a:lnTo>
                <a:lnTo>
                  <a:pt x="156298" y="114300"/>
                </a:lnTo>
                <a:lnTo>
                  <a:pt x="156298" y="102323"/>
                </a:lnTo>
                <a:lnTo>
                  <a:pt x="155829" y="101600"/>
                </a:lnTo>
                <a:lnTo>
                  <a:pt x="154686" y="97256"/>
                </a:lnTo>
                <a:lnTo>
                  <a:pt x="154686" y="334848"/>
                </a:lnTo>
                <a:lnTo>
                  <a:pt x="154381" y="336550"/>
                </a:lnTo>
                <a:lnTo>
                  <a:pt x="154051" y="337820"/>
                </a:lnTo>
                <a:lnTo>
                  <a:pt x="152019" y="338683"/>
                </a:lnTo>
                <a:lnTo>
                  <a:pt x="154051" y="336956"/>
                </a:lnTo>
                <a:lnTo>
                  <a:pt x="154393" y="335686"/>
                </a:lnTo>
                <a:lnTo>
                  <a:pt x="154686" y="334848"/>
                </a:lnTo>
                <a:lnTo>
                  <a:pt x="154686" y="97256"/>
                </a:lnTo>
                <a:lnTo>
                  <a:pt x="154495" y="96520"/>
                </a:lnTo>
                <a:lnTo>
                  <a:pt x="152514" y="94068"/>
                </a:lnTo>
                <a:lnTo>
                  <a:pt x="152514" y="159651"/>
                </a:lnTo>
                <a:lnTo>
                  <a:pt x="151472" y="159156"/>
                </a:lnTo>
                <a:lnTo>
                  <a:pt x="150304" y="157518"/>
                </a:lnTo>
                <a:lnTo>
                  <a:pt x="150304" y="339902"/>
                </a:lnTo>
                <a:lnTo>
                  <a:pt x="148666" y="341630"/>
                </a:lnTo>
                <a:lnTo>
                  <a:pt x="147307" y="343331"/>
                </a:lnTo>
                <a:lnTo>
                  <a:pt x="148666" y="340766"/>
                </a:lnTo>
                <a:lnTo>
                  <a:pt x="150304" y="339902"/>
                </a:lnTo>
                <a:lnTo>
                  <a:pt x="150304" y="157518"/>
                </a:lnTo>
                <a:lnTo>
                  <a:pt x="149669" y="156616"/>
                </a:lnTo>
                <a:lnTo>
                  <a:pt x="148437" y="154076"/>
                </a:lnTo>
                <a:lnTo>
                  <a:pt x="145288" y="152069"/>
                </a:lnTo>
                <a:lnTo>
                  <a:pt x="145288" y="344576"/>
                </a:lnTo>
                <a:lnTo>
                  <a:pt x="144907" y="345440"/>
                </a:lnTo>
                <a:lnTo>
                  <a:pt x="142824" y="346710"/>
                </a:lnTo>
                <a:lnTo>
                  <a:pt x="141554" y="347560"/>
                </a:lnTo>
                <a:lnTo>
                  <a:pt x="142836" y="345846"/>
                </a:lnTo>
                <a:lnTo>
                  <a:pt x="144907" y="344576"/>
                </a:lnTo>
                <a:lnTo>
                  <a:pt x="145288" y="344576"/>
                </a:lnTo>
                <a:lnTo>
                  <a:pt x="145288" y="152069"/>
                </a:lnTo>
                <a:lnTo>
                  <a:pt x="144462" y="151536"/>
                </a:lnTo>
                <a:lnTo>
                  <a:pt x="143687" y="150355"/>
                </a:lnTo>
                <a:lnTo>
                  <a:pt x="144449" y="151130"/>
                </a:lnTo>
                <a:lnTo>
                  <a:pt x="148424" y="153670"/>
                </a:lnTo>
                <a:lnTo>
                  <a:pt x="149669" y="156210"/>
                </a:lnTo>
                <a:lnTo>
                  <a:pt x="151460" y="158750"/>
                </a:lnTo>
                <a:lnTo>
                  <a:pt x="152514" y="159651"/>
                </a:lnTo>
                <a:lnTo>
                  <a:pt x="152514" y="94068"/>
                </a:lnTo>
                <a:lnTo>
                  <a:pt x="151422" y="92710"/>
                </a:lnTo>
                <a:lnTo>
                  <a:pt x="145046" y="87630"/>
                </a:lnTo>
                <a:lnTo>
                  <a:pt x="142430" y="85090"/>
                </a:lnTo>
                <a:lnTo>
                  <a:pt x="140690" y="84328"/>
                </a:lnTo>
                <a:lnTo>
                  <a:pt x="140690" y="145072"/>
                </a:lnTo>
                <a:lnTo>
                  <a:pt x="140119" y="143916"/>
                </a:lnTo>
                <a:lnTo>
                  <a:pt x="139877" y="143916"/>
                </a:lnTo>
                <a:lnTo>
                  <a:pt x="139827" y="143510"/>
                </a:lnTo>
                <a:lnTo>
                  <a:pt x="140106" y="143510"/>
                </a:lnTo>
                <a:lnTo>
                  <a:pt x="140690" y="145072"/>
                </a:lnTo>
                <a:lnTo>
                  <a:pt x="140690" y="84328"/>
                </a:lnTo>
                <a:lnTo>
                  <a:pt x="139534" y="83820"/>
                </a:lnTo>
                <a:lnTo>
                  <a:pt x="138899" y="82677"/>
                </a:lnTo>
                <a:lnTo>
                  <a:pt x="138899" y="350520"/>
                </a:lnTo>
                <a:lnTo>
                  <a:pt x="137629" y="351790"/>
                </a:lnTo>
                <a:lnTo>
                  <a:pt x="136359" y="351790"/>
                </a:lnTo>
                <a:lnTo>
                  <a:pt x="137629" y="350926"/>
                </a:lnTo>
                <a:lnTo>
                  <a:pt x="137871" y="350926"/>
                </a:lnTo>
                <a:lnTo>
                  <a:pt x="138303" y="350520"/>
                </a:lnTo>
                <a:lnTo>
                  <a:pt x="138899" y="350520"/>
                </a:lnTo>
                <a:lnTo>
                  <a:pt x="138899" y="82677"/>
                </a:lnTo>
                <a:lnTo>
                  <a:pt x="138836" y="82550"/>
                </a:lnTo>
                <a:lnTo>
                  <a:pt x="138823" y="142646"/>
                </a:lnTo>
                <a:lnTo>
                  <a:pt x="138404" y="142646"/>
                </a:lnTo>
                <a:lnTo>
                  <a:pt x="137972" y="142240"/>
                </a:lnTo>
                <a:lnTo>
                  <a:pt x="138404" y="142240"/>
                </a:lnTo>
                <a:lnTo>
                  <a:pt x="138823" y="142646"/>
                </a:lnTo>
                <a:lnTo>
                  <a:pt x="138823" y="82537"/>
                </a:lnTo>
                <a:lnTo>
                  <a:pt x="137960" y="81280"/>
                </a:lnTo>
                <a:lnTo>
                  <a:pt x="135420" y="78917"/>
                </a:lnTo>
                <a:lnTo>
                  <a:pt x="135420" y="119380"/>
                </a:lnTo>
                <a:lnTo>
                  <a:pt x="134353" y="120650"/>
                </a:lnTo>
                <a:lnTo>
                  <a:pt x="132689" y="120650"/>
                </a:lnTo>
                <a:lnTo>
                  <a:pt x="132689" y="139636"/>
                </a:lnTo>
                <a:lnTo>
                  <a:pt x="132372" y="139509"/>
                </a:lnTo>
                <a:lnTo>
                  <a:pt x="132372" y="353860"/>
                </a:lnTo>
                <a:lnTo>
                  <a:pt x="125349" y="358140"/>
                </a:lnTo>
                <a:lnTo>
                  <a:pt x="122605" y="361518"/>
                </a:lnTo>
                <a:lnTo>
                  <a:pt x="125361" y="357276"/>
                </a:lnTo>
                <a:lnTo>
                  <a:pt x="132372" y="353860"/>
                </a:lnTo>
                <a:lnTo>
                  <a:pt x="132372" y="139509"/>
                </a:lnTo>
                <a:lnTo>
                  <a:pt x="130695" y="138836"/>
                </a:lnTo>
                <a:lnTo>
                  <a:pt x="127990" y="135026"/>
                </a:lnTo>
                <a:lnTo>
                  <a:pt x="126555" y="129946"/>
                </a:lnTo>
                <a:lnTo>
                  <a:pt x="125603" y="129146"/>
                </a:lnTo>
                <a:lnTo>
                  <a:pt x="126542" y="129540"/>
                </a:lnTo>
                <a:lnTo>
                  <a:pt x="127977" y="134620"/>
                </a:lnTo>
                <a:lnTo>
                  <a:pt x="130683" y="138430"/>
                </a:lnTo>
                <a:lnTo>
                  <a:pt x="132689" y="139636"/>
                </a:lnTo>
                <a:lnTo>
                  <a:pt x="132689" y="120650"/>
                </a:lnTo>
                <a:lnTo>
                  <a:pt x="131902" y="120650"/>
                </a:lnTo>
                <a:lnTo>
                  <a:pt x="135420" y="119380"/>
                </a:lnTo>
                <a:lnTo>
                  <a:pt x="135420" y="78917"/>
                </a:lnTo>
                <a:lnTo>
                  <a:pt x="135242" y="78740"/>
                </a:lnTo>
                <a:lnTo>
                  <a:pt x="133311" y="77470"/>
                </a:lnTo>
                <a:lnTo>
                  <a:pt x="131203" y="76200"/>
                </a:lnTo>
                <a:lnTo>
                  <a:pt x="129565" y="73660"/>
                </a:lnTo>
                <a:lnTo>
                  <a:pt x="126796" y="69850"/>
                </a:lnTo>
                <a:lnTo>
                  <a:pt x="125133" y="69189"/>
                </a:lnTo>
                <a:lnTo>
                  <a:pt x="125133" y="82550"/>
                </a:lnTo>
                <a:lnTo>
                  <a:pt x="121843" y="83820"/>
                </a:lnTo>
                <a:lnTo>
                  <a:pt x="122770" y="82550"/>
                </a:lnTo>
                <a:lnTo>
                  <a:pt x="125133" y="82550"/>
                </a:lnTo>
                <a:lnTo>
                  <a:pt x="125133" y="69189"/>
                </a:lnTo>
                <a:lnTo>
                  <a:pt x="120484" y="67322"/>
                </a:lnTo>
                <a:lnTo>
                  <a:pt x="120484" y="366395"/>
                </a:lnTo>
                <a:lnTo>
                  <a:pt x="119164" y="372110"/>
                </a:lnTo>
                <a:lnTo>
                  <a:pt x="115595" y="373380"/>
                </a:lnTo>
                <a:lnTo>
                  <a:pt x="112433" y="374650"/>
                </a:lnTo>
                <a:lnTo>
                  <a:pt x="107213" y="379730"/>
                </a:lnTo>
                <a:lnTo>
                  <a:pt x="105651" y="381431"/>
                </a:lnTo>
                <a:lnTo>
                  <a:pt x="107213" y="378866"/>
                </a:lnTo>
                <a:lnTo>
                  <a:pt x="112445" y="373786"/>
                </a:lnTo>
                <a:lnTo>
                  <a:pt x="115595" y="372516"/>
                </a:lnTo>
                <a:lnTo>
                  <a:pt x="119176" y="371246"/>
                </a:lnTo>
                <a:lnTo>
                  <a:pt x="120484" y="366395"/>
                </a:lnTo>
                <a:lnTo>
                  <a:pt x="120484" y="67322"/>
                </a:lnTo>
                <a:lnTo>
                  <a:pt x="119659" y="67310"/>
                </a:lnTo>
                <a:lnTo>
                  <a:pt x="119659" y="121056"/>
                </a:lnTo>
                <a:lnTo>
                  <a:pt x="119532" y="121056"/>
                </a:lnTo>
                <a:lnTo>
                  <a:pt x="106997" y="110896"/>
                </a:lnTo>
                <a:lnTo>
                  <a:pt x="105130" y="109626"/>
                </a:lnTo>
                <a:lnTo>
                  <a:pt x="103416" y="108356"/>
                </a:lnTo>
                <a:lnTo>
                  <a:pt x="101460" y="107086"/>
                </a:lnTo>
                <a:lnTo>
                  <a:pt x="100977" y="105816"/>
                </a:lnTo>
                <a:lnTo>
                  <a:pt x="100520" y="105816"/>
                </a:lnTo>
                <a:lnTo>
                  <a:pt x="98018" y="104546"/>
                </a:lnTo>
                <a:lnTo>
                  <a:pt x="97256" y="104140"/>
                </a:lnTo>
                <a:lnTo>
                  <a:pt x="98005" y="104140"/>
                </a:lnTo>
                <a:lnTo>
                  <a:pt x="100507" y="105410"/>
                </a:lnTo>
                <a:lnTo>
                  <a:pt x="100965" y="105410"/>
                </a:lnTo>
                <a:lnTo>
                  <a:pt x="101447" y="106680"/>
                </a:lnTo>
                <a:lnTo>
                  <a:pt x="103416" y="107950"/>
                </a:lnTo>
                <a:lnTo>
                  <a:pt x="105117" y="109220"/>
                </a:lnTo>
                <a:lnTo>
                  <a:pt x="106984" y="110490"/>
                </a:lnTo>
                <a:lnTo>
                  <a:pt x="108331" y="113030"/>
                </a:lnTo>
                <a:lnTo>
                  <a:pt x="110159" y="115570"/>
                </a:lnTo>
                <a:lnTo>
                  <a:pt x="114604" y="118110"/>
                </a:lnTo>
                <a:lnTo>
                  <a:pt x="116979" y="119380"/>
                </a:lnTo>
                <a:lnTo>
                  <a:pt x="119532" y="120650"/>
                </a:lnTo>
                <a:lnTo>
                  <a:pt x="119659" y="121056"/>
                </a:lnTo>
                <a:lnTo>
                  <a:pt x="119659" y="67310"/>
                </a:lnTo>
                <a:lnTo>
                  <a:pt x="117449" y="67310"/>
                </a:lnTo>
                <a:lnTo>
                  <a:pt x="116078" y="63500"/>
                </a:lnTo>
                <a:lnTo>
                  <a:pt x="113817" y="60960"/>
                </a:lnTo>
                <a:lnTo>
                  <a:pt x="107721" y="57150"/>
                </a:lnTo>
                <a:lnTo>
                  <a:pt x="105422" y="55880"/>
                </a:lnTo>
                <a:lnTo>
                  <a:pt x="103022" y="55880"/>
                </a:lnTo>
                <a:lnTo>
                  <a:pt x="102476" y="54610"/>
                </a:lnTo>
                <a:lnTo>
                  <a:pt x="101917" y="54610"/>
                </a:lnTo>
                <a:lnTo>
                  <a:pt x="101409" y="53340"/>
                </a:lnTo>
                <a:lnTo>
                  <a:pt x="98450" y="49530"/>
                </a:lnTo>
                <a:lnTo>
                  <a:pt x="96989" y="48260"/>
                </a:lnTo>
                <a:lnTo>
                  <a:pt x="95529" y="46990"/>
                </a:lnTo>
                <a:lnTo>
                  <a:pt x="94119" y="46609"/>
                </a:lnTo>
                <a:lnTo>
                  <a:pt x="94119" y="102400"/>
                </a:lnTo>
                <a:lnTo>
                  <a:pt x="93446" y="102006"/>
                </a:lnTo>
                <a:lnTo>
                  <a:pt x="90017" y="99466"/>
                </a:lnTo>
                <a:lnTo>
                  <a:pt x="89281" y="98272"/>
                </a:lnTo>
                <a:lnTo>
                  <a:pt x="90017" y="99060"/>
                </a:lnTo>
                <a:lnTo>
                  <a:pt x="93433" y="101600"/>
                </a:lnTo>
                <a:lnTo>
                  <a:pt x="94119" y="102400"/>
                </a:lnTo>
                <a:lnTo>
                  <a:pt x="94119" y="46609"/>
                </a:lnTo>
                <a:lnTo>
                  <a:pt x="90830" y="45720"/>
                </a:lnTo>
                <a:lnTo>
                  <a:pt x="88874" y="45720"/>
                </a:lnTo>
                <a:lnTo>
                  <a:pt x="88252" y="44958"/>
                </a:lnTo>
                <a:lnTo>
                  <a:pt x="88252" y="394957"/>
                </a:lnTo>
                <a:lnTo>
                  <a:pt x="85699" y="397510"/>
                </a:lnTo>
                <a:lnTo>
                  <a:pt x="83947" y="400088"/>
                </a:lnTo>
                <a:lnTo>
                  <a:pt x="85712" y="396646"/>
                </a:lnTo>
                <a:lnTo>
                  <a:pt x="88252" y="394957"/>
                </a:lnTo>
                <a:lnTo>
                  <a:pt x="88252" y="44958"/>
                </a:lnTo>
                <a:lnTo>
                  <a:pt x="87845" y="44450"/>
                </a:lnTo>
                <a:lnTo>
                  <a:pt x="85521" y="41910"/>
                </a:lnTo>
                <a:lnTo>
                  <a:pt x="85191" y="41617"/>
                </a:lnTo>
                <a:lnTo>
                  <a:pt x="85191" y="91846"/>
                </a:lnTo>
                <a:lnTo>
                  <a:pt x="83527" y="91846"/>
                </a:lnTo>
                <a:lnTo>
                  <a:pt x="77038" y="88036"/>
                </a:lnTo>
                <a:lnTo>
                  <a:pt x="76682" y="87210"/>
                </a:lnTo>
                <a:lnTo>
                  <a:pt x="76682" y="403821"/>
                </a:lnTo>
                <a:lnTo>
                  <a:pt x="73075" y="406400"/>
                </a:lnTo>
                <a:lnTo>
                  <a:pt x="70370" y="408940"/>
                </a:lnTo>
                <a:lnTo>
                  <a:pt x="69024" y="410629"/>
                </a:lnTo>
                <a:lnTo>
                  <a:pt x="70383" y="408076"/>
                </a:lnTo>
                <a:lnTo>
                  <a:pt x="73088" y="405536"/>
                </a:lnTo>
                <a:lnTo>
                  <a:pt x="76682" y="403821"/>
                </a:lnTo>
                <a:lnTo>
                  <a:pt x="76682" y="87210"/>
                </a:lnTo>
                <a:lnTo>
                  <a:pt x="74853" y="82956"/>
                </a:lnTo>
                <a:lnTo>
                  <a:pt x="74485" y="81381"/>
                </a:lnTo>
                <a:lnTo>
                  <a:pt x="74853" y="82550"/>
                </a:lnTo>
                <a:lnTo>
                  <a:pt x="77038" y="87630"/>
                </a:lnTo>
                <a:lnTo>
                  <a:pt x="83527" y="91440"/>
                </a:lnTo>
                <a:lnTo>
                  <a:pt x="84785" y="91440"/>
                </a:lnTo>
                <a:lnTo>
                  <a:pt x="85191" y="91846"/>
                </a:lnTo>
                <a:lnTo>
                  <a:pt x="85191" y="41617"/>
                </a:lnTo>
                <a:lnTo>
                  <a:pt x="81368" y="38100"/>
                </a:lnTo>
                <a:lnTo>
                  <a:pt x="78028" y="35560"/>
                </a:lnTo>
                <a:lnTo>
                  <a:pt x="74866" y="35560"/>
                </a:lnTo>
                <a:lnTo>
                  <a:pt x="73926" y="34290"/>
                </a:lnTo>
                <a:lnTo>
                  <a:pt x="73025" y="34290"/>
                </a:lnTo>
                <a:lnTo>
                  <a:pt x="72123" y="33020"/>
                </a:lnTo>
                <a:lnTo>
                  <a:pt x="71158" y="31750"/>
                </a:lnTo>
                <a:lnTo>
                  <a:pt x="70319" y="27940"/>
                </a:lnTo>
                <a:lnTo>
                  <a:pt x="68795" y="24130"/>
                </a:lnTo>
                <a:lnTo>
                  <a:pt x="67843" y="23241"/>
                </a:lnTo>
                <a:lnTo>
                  <a:pt x="67843" y="412750"/>
                </a:lnTo>
                <a:lnTo>
                  <a:pt x="67652" y="412838"/>
                </a:lnTo>
                <a:lnTo>
                  <a:pt x="67843" y="412750"/>
                </a:lnTo>
                <a:lnTo>
                  <a:pt x="67843" y="23241"/>
                </a:lnTo>
                <a:lnTo>
                  <a:pt x="60960" y="16738"/>
                </a:lnTo>
                <a:lnTo>
                  <a:pt x="60960" y="65938"/>
                </a:lnTo>
                <a:lnTo>
                  <a:pt x="60477" y="65176"/>
                </a:lnTo>
                <a:lnTo>
                  <a:pt x="59639" y="64770"/>
                </a:lnTo>
                <a:lnTo>
                  <a:pt x="60464" y="64770"/>
                </a:lnTo>
                <a:lnTo>
                  <a:pt x="60960" y="65938"/>
                </a:lnTo>
                <a:lnTo>
                  <a:pt x="60960" y="16738"/>
                </a:lnTo>
                <a:lnTo>
                  <a:pt x="58293" y="14211"/>
                </a:lnTo>
                <a:lnTo>
                  <a:pt x="58293" y="65176"/>
                </a:lnTo>
                <a:lnTo>
                  <a:pt x="56718" y="63906"/>
                </a:lnTo>
                <a:lnTo>
                  <a:pt x="56464" y="63715"/>
                </a:lnTo>
                <a:lnTo>
                  <a:pt x="56464" y="420751"/>
                </a:lnTo>
                <a:lnTo>
                  <a:pt x="54470" y="424180"/>
                </a:lnTo>
                <a:lnTo>
                  <a:pt x="54394" y="423316"/>
                </a:lnTo>
                <a:lnTo>
                  <a:pt x="56464" y="420751"/>
                </a:lnTo>
                <a:lnTo>
                  <a:pt x="56464" y="63715"/>
                </a:lnTo>
                <a:lnTo>
                  <a:pt x="55791" y="63182"/>
                </a:lnTo>
                <a:lnTo>
                  <a:pt x="55791" y="415696"/>
                </a:lnTo>
                <a:lnTo>
                  <a:pt x="54330" y="421157"/>
                </a:lnTo>
                <a:lnTo>
                  <a:pt x="54330" y="422910"/>
                </a:lnTo>
                <a:lnTo>
                  <a:pt x="54127" y="422046"/>
                </a:lnTo>
                <a:lnTo>
                  <a:pt x="54254" y="422046"/>
                </a:lnTo>
                <a:lnTo>
                  <a:pt x="54330" y="422910"/>
                </a:lnTo>
                <a:lnTo>
                  <a:pt x="54330" y="421157"/>
                </a:lnTo>
                <a:lnTo>
                  <a:pt x="54114" y="421957"/>
                </a:lnTo>
                <a:lnTo>
                  <a:pt x="54089" y="421640"/>
                </a:lnTo>
                <a:lnTo>
                  <a:pt x="55740" y="415417"/>
                </a:lnTo>
                <a:lnTo>
                  <a:pt x="55791" y="415696"/>
                </a:lnTo>
                <a:lnTo>
                  <a:pt x="55791" y="63182"/>
                </a:lnTo>
                <a:lnTo>
                  <a:pt x="55092" y="62636"/>
                </a:lnTo>
                <a:lnTo>
                  <a:pt x="52082" y="60096"/>
                </a:lnTo>
                <a:lnTo>
                  <a:pt x="51333" y="58318"/>
                </a:lnTo>
                <a:lnTo>
                  <a:pt x="51333" y="298856"/>
                </a:lnTo>
                <a:lnTo>
                  <a:pt x="51231" y="300659"/>
                </a:lnTo>
                <a:lnTo>
                  <a:pt x="51308" y="298742"/>
                </a:lnTo>
                <a:lnTo>
                  <a:pt x="51333" y="58318"/>
                </a:lnTo>
                <a:lnTo>
                  <a:pt x="51015" y="57556"/>
                </a:lnTo>
                <a:lnTo>
                  <a:pt x="50812" y="57200"/>
                </a:lnTo>
                <a:lnTo>
                  <a:pt x="50812" y="296087"/>
                </a:lnTo>
                <a:lnTo>
                  <a:pt x="50812" y="391566"/>
                </a:lnTo>
                <a:lnTo>
                  <a:pt x="50812" y="397700"/>
                </a:lnTo>
                <a:lnTo>
                  <a:pt x="50749" y="397510"/>
                </a:lnTo>
                <a:lnTo>
                  <a:pt x="50800" y="392430"/>
                </a:lnTo>
                <a:lnTo>
                  <a:pt x="49568" y="388874"/>
                </a:lnTo>
                <a:lnTo>
                  <a:pt x="50812" y="391566"/>
                </a:lnTo>
                <a:lnTo>
                  <a:pt x="50812" y="296087"/>
                </a:lnTo>
                <a:lnTo>
                  <a:pt x="50419" y="294220"/>
                </a:lnTo>
                <a:lnTo>
                  <a:pt x="50419" y="305257"/>
                </a:lnTo>
                <a:lnTo>
                  <a:pt x="50368" y="305447"/>
                </a:lnTo>
                <a:lnTo>
                  <a:pt x="50368" y="328574"/>
                </a:lnTo>
                <a:lnTo>
                  <a:pt x="49517" y="330606"/>
                </a:lnTo>
                <a:lnTo>
                  <a:pt x="48209" y="331825"/>
                </a:lnTo>
                <a:lnTo>
                  <a:pt x="49517" y="330200"/>
                </a:lnTo>
                <a:lnTo>
                  <a:pt x="50368" y="328574"/>
                </a:lnTo>
                <a:lnTo>
                  <a:pt x="50368" y="305447"/>
                </a:lnTo>
                <a:lnTo>
                  <a:pt x="50152" y="306247"/>
                </a:lnTo>
                <a:lnTo>
                  <a:pt x="50088" y="306070"/>
                </a:lnTo>
                <a:lnTo>
                  <a:pt x="50419" y="305257"/>
                </a:lnTo>
                <a:lnTo>
                  <a:pt x="50419" y="294220"/>
                </a:lnTo>
                <a:lnTo>
                  <a:pt x="49441" y="289560"/>
                </a:lnTo>
                <a:lnTo>
                  <a:pt x="48958" y="288290"/>
                </a:lnTo>
                <a:lnTo>
                  <a:pt x="48082" y="286016"/>
                </a:lnTo>
                <a:lnTo>
                  <a:pt x="49453" y="288696"/>
                </a:lnTo>
                <a:lnTo>
                  <a:pt x="50812" y="296087"/>
                </a:lnTo>
                <a:lnTo>
                  <a:pt x="50812" y="57200"/>
                </a:lnTo>
                <a:lnTo>
                  <a:pt x="50571" y="56769"/>
                </a:lnTo>
                <a:lnTo>
                  <a:pt x="51003" y="57150"/>
                </a:lnTo>
                <a:lnTo>
                  <a:pt x="52082" y="59690"/>
                </a:lnTo>
                <a:lnTo>
                  <a:pt x="55067" y="62230"/>
                </a:lnTo>
                <a:lnTo>
                  <a:pt x="58127" y="64706"/>
                </a:lnTo>
                <a:lnTo>
                  <a:pt x="58293" y="65176"/>
                </a:lnTo>
                <a:lnTo>
                  <a:pt x="58293" y="14211"/>
                </a:lnTo>
                <a:lnTo>
                  <a:pt x="58039" y="13970"/>
                </a:lnTo>
                <a:lnTo>
                  <a:pt x="49733" y="13970"/>
                </a:lnTo>
                <a:lnTo>
                  <a:pt x="49733" y="90576"/>
                </a:lnTo>
                <a:lnTo>
                  <a:pt x="49644" y="90893"/>
                </a:lnTo>
                <a:lnTo>
                  <a:pt x="49390" y="89077"/>
                </a:lnTo>
                <a:lnTo>
                  <a:pt x="49390" y="118516"/>
                </a:lnTo>
                <a:lnTo>
                  <a:pt x="49352" y="122326"/>
                </a:lnTo>
                <a:lnTo>
                  <a:pt x="49364" y="118440"/>
                </a:lnTo>
                <a:lnTo>
                  <a:pt x="49390" y="89077"/>
                </a:lnTo>
                <a:lnTo>
                  <a:pt x="49212" y="87795"/>
                </a:lnTo>
                <a:lnTo>
                  <a:pt x="49733" y="90576"/>
                </a:lnTo>
                <a:lnTo>
                  <a:pt x="49733" y="13970"/>
                </a:lnTo>
                <a:lnTo>
                  <a:pt x="49441" y="13970"/>
                </a:lnTo>
                <a:lnTo>
                  <a:pt x="49441" y="55016"/>
                </a:lnTo>
                <a:lnTo>
                  <a:pt x="49136" y="54838"/>
                </a:lnTo>
                <a:lnTo>
                  <a:pt x="49136" y="132486"/>
                </a:lnTo>
                <a:lnTo>
                  <a:pt x="48831" y="134912"/>
                </a:lnTo>
                <a:lnTo>
                  <a:pt x="48831" y="240436"/>
                </a:lnTo>
                <a:lnTo>
                  <a:pt x="48755" y="241033"/>
                </a:lnTo>
                <a:lnTo>
                  <a:pt x="48641" y="240538"/>
                </a:lnTo>
                <a:lnTo>
                  <a:pt x="48641" y="260756"/>
                </a:lnTo>
                <a:lnTo>
                  <a:pt x="47790" y="266357"/>
                </a:lnTo>
                <a:lnTo>
                  <a:pt x="47790" y="361086"/>
                </a:lnTo>
                <a:lnTo>
                  <a:pt x="47599" y="362546"/>
                </a:lnTo>
                <a:lnTo>
                  <a:pt x="47663" y="361950"/>
                </a:lnTo>
                <a:lnTo>
                  <a:pt x="47752" y="360845"/>
                </a:lnTo>
                <a:lnTo>
                  <a:pt x="47790" y="361086"/>
                </a:lnTo>
                <a:lnTo>
                  <a:pt x="47790" y="266357"/>
                </a:lnTo>
                <a:lnTo>
                  <a:pt x="47675" y="267106"/>
                </a:lnTo>
                <a:lnTo>
                  <a:pt x="47574" y="267347"/>
                </a:lnTo>
                <a:lnTo>
                  <a:pt x="47574" y="359219"/>
                </a:lnTo>
                <a:lnTo>
                  <a:pt x="46913" y="354330"/>
                </a:lnTo>
                <a:lnTo>
                  <a:pt x="46748" y="351231"/>
                </a:lnTo>
                <a:lnTo>
                  <a:pt x="46926" y="353466"/>
                </a:lnTo>
                <a:lnTo>
                  <a:pt x="47574" y="359219"/>
                </a:lnTo>
                <a:lnTo>
                  <a:pt x="47574" y="267347"/>
                </a:lnTo>
                <a:lnTo>
                  <a:pt x="46926" y="268884"/>
                </a:lnTo>
                <a:lnTo>
                  <a:pt x="46926" y="339496"/>
                </a:lnTo>
                <a:lnTo>
                  <a:pt x="46901" y="340334"/>
                </a:lnTo>
                <a:lnTo>
                  <a:pt x="46799" y="339979"/>
                </a:lnTo>
                <a:lnTo>
                  <a:pt x="46799" y="344170"/>
                </a:lnTo>
                <a:lnTo>
                  <a:pt x="46799" y="344576"/>
                </a:lnTo>
                <a:lnTo>
                  <a:pt x="46545" y="347116"/>
                </a:lnTo>
                <a:lnTo>
                  <a:pt x="46431" y="347484"/>
                </a:lnTo>
                <a:lnTo>
                  <a:pt x="46431" y="375056"/>
                </a:lnTo>
                <a:lnTo>
                  <a:pt x="46380" y="375246"/>
                </a:lnTo>
                <a:lnTo>
                  <a:pt x="46380" y="381863"/>
                </a:lnTo>
                <a:lnTo>
                  <a:pt x="46228" y="381000"/>
                </a:lnTo>
                <a:lnTo>
                  <a:pt x="46088" y="377190"/>
                </a:lnTo>
                <a:lnTo>
                  <a:pt x="46113" y="376936"/>
                </a:lnTo>
                <a:lnTo>
                  <a:pt x="46228" y="380136"/>
                </a:lnTo>
                <a:lnTo>
                  <a:pt x="46380" y="381863"/>
                </a:lnTo>
                <a:lnTo>
                  <a:pt x="46380" y="375246"/>
                </a:lnTo>
                <a:lnTo>
                  <a:pt x="46291" y="375564"/>
                </a:lnTo>
                <a:lnTo>
                  <a:pt x="46393" y="374802"/>
                </a:lnTo>
                <a:lnTo>
                  <a:pt x="46431" y="375056"/>
                </a:lnTo>
                <a:lnTo>
                  <a:pt x="46431" y="347484"/>
                </a:lnTo>
                <a:lnTo>
                  <a:pt x="46329" y="347814"/>
                </a:lnTo>
                <a:lnTo>
                  <a:pt x="46329" y="374307"/>
                </a:lnTo>
                <a:lnTo>
                  <a:pt x="46113" y="373380"/>
                </a:lnTo>
                <a:lnTo>
                  <a:pt x="45859" y="370624"/>
                </a:lnTo>
                <a:lnTo>
                  <a:pt x="46329" y="374307"/>
                </a:lnTo>
                <a:lnTo>
                  <a:pt x="46329" y="347814"/>
                </a:lnTo>
                <a:lnTo>
                  <a:pt x="46304" y="368223"/>
                </a:lnTo>
                <a:lnTo>
                  <a:pt x="45796" y="369925"/>
                </a:lnTo>
                <a:lnTo>
                  <a:pt x="45770" y="369570"/>
                </a:lnTo>
                <a:lnTo>
                  <a:pt x="46304" y="368223"/>
                </a:lnTo>
                <a:lnTo>
                  <a:pt x="46304" y="347891"/>
                </a:lnTo>
                <a:lnTo>
                  <a:pt x="46189" y="348246"/>
                </a:lnTo>
                <a:lnTo>
                  <a:pt x="46139" y="347980"/>
                </a:lnTo>
                <a:lnTo>
                  <a:pt x="46545" y="346710"/>
                </a:lnTo>
                <a:lnTo>
                  <a:pt x="46799" y="344170"/>
                </a:lnTo>
                <a:lnTo>
                  <a:pt x="46799" y="339979"/>
                </a:lnTo>
                <a:lnTo>
                  <a:pt x="46189" y="337820"/>
                </a:lnTo>
                <a:lnTo>
                  <a:pt x="45453" y="335280"/>
                </a:lnTo>
                <a:lnTo>
                  <a:pt x="45631" y="335051"/>
                </a:lnTo>
                <a:lnTo>
                  <a:pt x="46215" y="336956"/>
                </a:lnTo>
                <a:lnTo>
                  <a:pt x="46926" y="339496"/>
                </a:lnTo>
                <a:lnTo>
                  <a:pt x="46926" y="268884"/>
                </a:lnTo>
                <a:lnTo>
                  <a:pt x="45288" y="272770"/>
                </a:lnTo>
                <a:lnTo>
                  <a:pt x="45288" y="278536"/>
                </a:lnTo>
                <a:lnTo>
                  <a:pt x="45123" y="279806"/>
                </a:lnTo>
                <a:lnTo>
                  <a:pt x="44907" y="280784"/>
                </a:lnTo>
                <a:lnTo>
                  <a:pt x="45110" y="279400"/>
                </a:lnTo>
                <a:lnTo>
                  <a:pt x="45275" y="278180"/>
                </a:lnTo>
                <a:lnTo>
                  <a:pt x="45288" y="278536"/>
                </a:lnTo>
                <a:lnTo>
                  <a:pt x="45288" y="272770"/>
                </a:lnTo>
                <a:lnTo>
                  <a:pt x="45224" y="272923"/>
                </a:lnTo>
                <a:lnTo>
                  <a:pt x="45224" y="275691"/>
                </a:lnTo>
                <a:lnTo>
                  <a:pt x="45199" y="274713"/>
                </a:lnTo>
                <a:lnTo>
                  <a:pt x="45224" y="275691"/>
                </a:lnTo>
                <a:lnTo>
                  <a:pt x="45224" y="272923"/>
                </a:lnTo>
                <a:lnTo>
                  <a:pt x="45034" y="273367"/>
                </a:lnTo>
                <a:lnTo>
                  <a:pt x="44996" y="273050"/>
                </a:lnTo>
                <a:lnTo>
                  <a:pt x="47663" y="266700"/>
                </a:lnTo>
                <a:lnTo>
                  <a:pt x="47866" y="265430"/>
                </a:lnTo>
                <a:lnTo>
                  <a:pt x="48056" y="264160"/>
                </a:lnTo>
                <a:lnTo>
                  <a:pt x="48590" y="260629"/>
                </a:lnTo>
                <a:lnTo>
                  <a:pt x="48641" y="260756"/>
                </a:lnTo>
                <a:lnTo>
                  <a:pt x="48641" y="240538"/>
                </a:lnTo>
                <a:lnTo>
                  <a:pt x="48526" y="240030"/>
                </a:lnTo>
                <a:lnTo>
                  <a:pt x="48425" y="239598"/>
                </a:lnTo>
                <a:lnTo>
                  <a:pt x="48425" y="243598"/>
                </a:lnTo>
                <a:lnTo>
                  <a:pt x="48183" y="245516"/>
                </a:lnTo>
                <a:lnTo>
                  <a:pt x="45643" y="250444"/>
                </a:lnTo>
                <a:lnTo>
                  <a:pt x="45554" y="250190"/>
                </a:lnTo>
                <a:lnTo>
                  <a:pt x="48171" y="245110"/>
                </a:lnTo>
                <a:lnTo>
                  <a:pt x="48425" y="243598"/>
                </a:lnTo>
                <a:lnTo>
                  <a:pt x="48425" y="239598"/>
                </a:lnTo>
                <a:lnTo>
                  <a:pt x="47637" y="236220"/>
                </a:lnTo>
                <a:lnTo>
                  <a:pt x="47561" y="235762"/>
                </a:lnTo>
                <a:lnTo>
                  <a:pt x="48831" y="240436"/>
                </a:lnTo>
                <a:lnTo>
                  <a:pt x="48831" y="134912"/>
                </a:lnTo>
                <a:lnTo>
                  <a:pt x="48336" y="138836"/>
                </a:lnTo>
                <a:lnTo>
                  <a:pt x="48094" y="139420"/>
                </a:lnTo>
                <a:lnTo>
                  <a:pt x="48094" y="156616"/>
                </a:lnTo>
                <a:lnTo>
                  <a:pt x="47142" y="160807"/>
                </a:lnTo>
                <a:lnTo>
                  <a:pt x="47142" y="195986"/>
                </a:lnTo>
                <a:lnTo>
                  <a:pt x="46951" y="199567"/>
                </a:lnTo>
                <a:lnTo>
                  <a:pt x="46951" y="225196"/>
                </a:lnTo>
                <a:lnTo>
                  <a:pt x="46812" y="229006"/>
                </a:lnTo>
                <a:lnTo>
                  <a:pt x="46228" y="232537"/>
                </a:lnTo>
                <a:lnTo>
                  <a:pt x="46177" y="232410"/>
                </a:lnTo>
                <a:lnTo>
                  <a:pt x="46812" y="228600"/>
                </a:lnTo>
                <a:lnTo>
                  <a:pt x="46926" y="225145"/>
                </a:lnTo>
                <a:lnTo>
                  <a:pt x="46951" y="199567"/>
                </a:lnTo>
                <a:lnTo>
                  <a:pt x="46736" y="203606"/>
                </a:lnTo>
                <a:lnTo>
                  <a:pt x="46469" y="204749"/>
                </a:lnTo>
                <a:lnTo>
                  <a:pt x="46469" y="217576"/>
                </a:lnTo>
                <a:lnTo>
                  <a:pt x="45516" y="221145"/>
                </a:lnTo>
                <a:lnTo>
                  <a:pt x="45453" y="220980"/>
                </a:lnTo>
                <a:lnTo>
                  <a:pt x="46418" y="217297"/>
                </a:lnTo>
                <a:lnTo>
                  <a:pt x="46469" y="217576"/>
                </a:lnTo>
                <a:lnTo>
                  <a:pt x="46469" y="204749"/>
                </a:lnTo>
                <a:lnTo>
                  <a:pt x="46278" y="205549"/>
                </a:lnTo>
                <a:lnTo>
                  <a:pt x="46278" y="216471"/>
                </a:lnTo>
                <a:lnTo>
                  <a:pt x="45199" y="211975"/>
                </a:lnTo>
                <a:lnTo>
                  <a:pt x="45847" y="213766"/>
                </a:lnTo>
                <a:lnTo>
                  <a:pt x="46278" y="216471"/>
                </a:lnTo>
                <a:lnTo>
                  <a:pt x="46278" y="205549"/>
                </a:lnTo>
                <a:lnTo>
                  <a:pt x="44983" y="211048"/>
                </a:lnTo>
                <a:lnTo>
                  <a:pt x="44932" y="210820"/>
                </a:lnTo>
                <a:lnTo>
                  <a:pt x="46723" y="203200"/>
                </a:lnTo>
                <a:lnTo>
                  <a:pt x="47104" y="195935"/>
                </a:lnTo>
                <a:lnTo>
                  <a:pt x="47142" y="160807"/>
                </a:lnTo>
                <a:lnTo>
                  <a:pt x="45783" y="166776"/>
                </a:lnTo>
                <a:lnTo>
                  <a:pt x="45135" y="168109"/>
                </a:lnTo>
                <a:lnTo>
                  <a:pt x="45770" y="166370"/>
                </a:lnTo>
                <a:lnTo>
                  <a:pt x="48044" y="156375"/>
                </a:lnTo>
                <a:lnTo>
                  <a:pt x="48094" y="156616"/>
                </a:lnTo>
                <a:lnTo>
                  <a:pt x="48094" y="139420"/>
                </a:lnTo>
                <a:lnTo>
                  <a:pt x="46761" y="142646"/>
                </a:lnTo>
                <a:lnTo>
                  <a:pt x="44424" y="145186"/>
                </a:lnTo>
                <a:lnTo>
                  <a:pt x="44399" y="145427"/>
                </a:lnTo>
                <a:lnTo>
                  <a:pt x="44411" y="144780"/>
                </a:lnTo>
                <a:lnTo>
                  <a:pt x="46761" y="142240"/>
                </a:lnTo>
                <a:lnTo>
                  <a:pt x="47802" y="139700"/>
                </a:lnTo>
                <a:lnTo>
                  <a:pt x="48323" y="138430"/>
                </a:lnTo>
                <a:lnTo>
                  <a:pt x="49098" y="132219"/>
                </a:lnTo>
                <a:lnTo>
                  <a:pt x="49136" y="132486"/>
                </a:lnTo>
                <a:lnTo>
                  <a:pt x="49136" y="54838"/>
                </a:lnTo>
                <a:lnTo>
                  <a:pt x="49022" y="116674"/>
                </a:lnTo>
                <a:lnTo>
                  <a:pt x="48628" y="115023"/>
                </a:lnTo>
                <a:lnTo>
                  <a:pt x="48628" y="128816"/>
                </a:lnTo>
                <a:lnTo>
                  <a:pt x="48463" y="128270"/>
                </a:lnTo>
                <a:lnTo>
                  <a:pt x="48069" y="127000"/>
                </a:lnTo>
                <a:lnTo>
                  <a:pt x="48171" y="126669"/>
                </a:lnTo>
                <a:lnTo>
                  <a:pt x="48628" y="128816"/>
                </a:lnTo>
                <a:lnTo>
                  <a:pt x="48628" y="115023"/>
                </a:lnTo>
                <a:lnTo>
                  <a:pt x="48158" y="113030"/>
                </a:lnTo>
                <a:lnTo>
                  <a:pt x="47828" y="111302"/>
                </a:lnTo>
                <a:lnTo>
                  <a:pt x="48158" y="112166"/>
                </a:lnTo>
                <a:lnTo>
                  <a:pt x="49022" y="116674"/>
                </a:lnTo>
                <a:lnTo>
                  <a:pt x="49022" y="54749"/>
                </a:lnTo>
                <a:lnTo>
                  <a:pt x="48945" y="102006"/>
                </a:lnTo>
                <a:lnTo>
                  <a:pt x="48691" y="105816"/>
                </a:lnTo>
                <a:lnTo>
                  <a:pt x="47231" y="109423"/>
                </a:lnTo>
                <a:lnTo>
                  <a:pt x="47155" y="109220"/>
                </a:lnTo>
                <a:lnTo>
                  <a:pt x="48691" y="105410"/>
                </a:lnTo>
                <a:lnTo>
                  <a:pt x="48920" y="101904"/>
                </a:lnTo>
                <a:lnTo>
                  <a:pt x="48945" y="54686"/>
                </a:lnTo>
                <a:lnTo>
                  <a:pt x="48641" y="54444"/>
                </a:lnTo>
                <a:lnTo>
                  <a:pt x="48641" y="100444"/>
                </a:lnTo>
                <a:lnTo>
                  <a:pt x="47980" y="97790"/>
                </a:lnTo>
                <a:lnTo>
                  <a:pt x="48056" y="97320"/>
                </a:lnTo>
                <a:lnTo>
                  <a:pt x="48641" y="100444"/>
                </a:lnTo>
                <a:lnTo>
                  <a:pt x="48641" y="54444"/>
                </a:lnTo>
                <a:lnTo>
                  <a:pt x="48348" y="54216"/>
                </a:lnTo>
                <a:lnTo>
                  <a:pt x="49364" y="54610"/>
                </a:lnTo>
                <a:lnTo>
                  <a:pt x="49441" y="55016"/>
                </a:lnTo>
                <a:lnTo>
                  <a:pt x="49441" y="13970"/>
                </a:lnTo>
                <a:lnTo>
                  <a:pt x="48285" y="13970"/>
                </a:lnTo>
                <a:lnTo>
                  <a:pt x="48285" y="96520"/>
                </a:lnTo>
                <a:lnTo>
                  <a:pt x="48209" y="96926"/>
                </a:lnTo>
                <a:lnTo>
                  <a:pt x="48209" y="96520"/>
                </a:lnTo>
                <a:lnTo>
                  <a:pt x="48285" y="13970"/>
                </a:lnTo>
                <a:lnTo>
                  <a:pt x="47167" y="13970"/>
                </a:lnTo>
                <a:lnTo>
                  <a:pt x="47167" y="70256"/>
                </a:lnTo>
                <a:lnTo>
                  <a:pt x="47066" y="70840"/>
                </a:lnTo>
                <a:lnTo>
                  <a:pt x="46913" y="70396"/>
                </a:lnTo>
                <a:lnTo>
                  <a:pt x="46913" y="77101"/>
                </a:lnTo>
                <a:lnTo>
                  <a:pt x="46304" y="76200"/>
                </a:lnTo>
                <a:lnTo>
                  <a:pt x="46405" y="75603"/>
                </a:lnTo>
                <a:lnTo>
                  <a:pt x="46913" y="77101"/>
                </a:lnTo>
                <a:lnTo>
                  <a:pt x="46913" y="70396"/>
                </a:lnTo>
                <a:lnTo>
                  <a:pt x="45974" y="67589"/>
                </a:lnTo>
                <a:lnTo>
                  <a:pt x="47167" y="70256"/>
                </a:lnTo>
                <a:lnTo>
                  <a:pt x="47167" y="13970"/>
                </a:lnTo>
                <a:lnTo>
                  <a:pt x="44881" y="13970"/>
                </a:lnTo>
                <a:lnTo>
                  <a:pt x="44881" y="51600"/>
                </a:lnTo>
                <a:lnTo>
                  <a:pt x="44348" y="51219"/>
                </a:lnTo>
                <a:lnTo>
                  <a:pt x="44348" y="146050"/>
                </a:lnTo>
                <a:lnTo>
                  <a:pt x="44348" y="51219"/>
                </a:lnTo>
                <a:lnTo>
                  <a:pt x="43573" y="49530"/>
                </a:lnTo>
                <a:lnTo>
                  <a:pt x="43573" y="182016"/>
                </a:lnTo>
                <a:lnTo>
                  <a:pt x="43484" y="182956"/>
                </a:lnTo>
                <a:lnTo>
                  <a:pt x="43535" y="181140"/>
                </a:lnTo>
                <a:lnTo>
                  <a:pt x="43573" y="182016"/>
                </a:lnTo>
                <a:lnTo>
                  <a:pt x="43573" y="49530"/>
                </a:lnTo>
                <a:lnTo>
                  <a:pt x="43243" y="48806"/>
                </a:lnTo>
                <a:lnTo>
                  <a:pt x="43243" y="49936"/>
                </a:lnTo>
                <a:lnTo>
                  <a:pt x="43218" y="50114"/>
                </a:lnTo>
                <a:lnTo>
                  <a:pt x="43192" y="48920"/>
                </a:lnTo>
                <a:lnTo>
                  <a:pt x="43243" y="49936"/>
                </a:lnTo>
                <a:lnTo>
                  <a:pt x="43243" y="48806"/>
                </a:lnTo>
                <a:lnTo>
                  <a:pt x="43192" y="48666"/>
                </a:lnTo>
                <a:lnTo>
                  <a:pt x="43192" y="48260"/>
                </a:lnTo>
                <a:lnTo>
                  <a:pt x="44323" y="50800"/>
                </a:lnTo>
                <a:lnTo>
                  <a:pt x="44881" y="51600"/>
                </a:lnTo>
                <a:lnTo>
                  <a:pt x="44881" y="13970"/>
                </a:lnTo>
                <a:lnTo>
                  <a:pt x="44246" y="13970"/>
                </a:lnTo>
                <a:lnTo>
                  <a:pt x="43154" y="13157"/>
                </a:lnTo>
                <a:lnTo>
                  <a:pt x="43154" y="187388"/>
                </a:lnTo>
                <a:lnTo>
                  <a:pt x="43129" y="188023"/>
                </a:lnTo>
                <a:lnTo>
                  <a:pt x="43154" y="187388"/>
                </a:lnTo>
                <a:lnTo>
                  <a:pt x="43154" y="13157"/>
                </a:lnTo>
                <a:lnTo>
                  <a:pt x="43027" y="13068"/>
                </a:lnTo>
                <a:lnTo>
                  <a:pt x="43027" y="51574"/>
                </a:lnTo>
                <a:lnTo>
                  <a:pt x="43014" y="173164"/>
                </a:lnTo>
                <a:lnTo>
                  <a:pt x="42633" y="174218"/>
                </a:lnTo>
                <a:lnTo>
                  <a:pt x="42570" y="173990"/>
                </a:lnTo>
                <a:lnTo>
                  <a:pt x="43014" y="173164"/>
                </a:lnTo>
                <a:lnTo>
                  <a:pt x="43014" y="51676"/>
                </a:lnTo>
                <a:lnTo>
                  <a:pt x="42913" y="52476"/>
                </a:lnTo>
                <a:lnTo>
                  <a:pt x="41986" y="54749"/>
                </a:lnTo>
                <a:lnTo>
                  <a:pt x="41986" y="56781"/>
                </a:lnTo>
                <a:lnTo>
                  <a:pt x="41478" y="55880"/>
                </a:lnTo>
                <a:lnTo>
                  <a:pt x="41579" y="55384"/>
                </a:lnTo>
                <a:lnTo>
                  <a:pt x="41986" y="56781"/>
                </a:lnTo>
                <a:lnTo>
                  <a:pt x="41986" y="54749"/>
                </a:lnTo>
                <a:lnTo>
                  <a:pt x="41871" y="55016"/>
                </a:lnTo>
                <a:lnTo>
                  <a:pt x="41656" y="55016"/>
                </a:lnTo>
                <a:lnTo>
                  <a:pt x="41744" y="54610"/>
                </a:lnTo>
                <a:lnTo>
                  <a:pt x="42900" y="52070"/>
                </a:lnTo>
                <a:lnTo>
                  <a:pt x="43027" y="51574"/>
                </a:lnTo>
                <a:lnTo>
                  <a:pt x="43027" y="13068"/>
                </a:lnTo>
                <a:lnTo>
                  <a:pt x="40843" y="11430"/>
                </a:lnTo>
                <a:lnTo>
                  <a:pt x="39712" y="10058"/>
                </a:lnTo>
                <a:lnTo>
                  <a:pt x="39712" y="386080"/>
                </a:lnTo>
                <a:lnTo>
                  <a:pt x="37452" y="384810"/>
                </a:lnTo>
                <a:lnTo>
                  <a:pt x="38201" y="384810"/>
                </a:lnTo>
                <a:lnTo>
                  <a:pt x="39712" y="386080"/>
                </a:lnTo>
                <a:lnTo>
                  <a:pt x="39712" y="10058"/>
                </a:lnTo>
                <a:lnTo>
                  <a:pt x="38493" y="8572"/>
                </a:lnTo>
                <a:lnTo>
                  <a:pt x="38493" y="138430"/>
                </a:lnTo>
                <a:lnTo>
                  <a:pt x="38061" y="139700"/>
                </a:lnTo>
                <a:lnTo>
                  <a:pt x="37668" y="139700"/>
                </a:lnTo>
                <a:lnTo>
                  <a:pt x="38468" y="138430"/>
                </a:lnTo>
                <a:lnTo>
                  <a:pt x="38493" y="8572"/>
                </a:lnTo>
                <a:lnTo>
                  <a:pt x="37719" y="7620"/>
                </a:lnTo>
                <a:lnTo>
                  <a:pt x="29806" y="0"/>
                </a:lnTo>
                <a:lnTo>
                  <a:pt x="23317" y="0"/>
                </a:lnTo>
                <a:lnTo>
                  <a:pt x="19075" y="3810"/>
                </a:lnTo>
                <a:lnTo>
                  <a:pt x="18110" y="4559"/>
                </a:lnTo>
                <a:lnTo>
                  <a:pt x="18110" y="241300"/>
                </a:lnTo>
                <a:lnTo>
                  <a:pt x="17246" y="241300"/>
                </a:lnTo>
                <a:lnTo>
                  <a:pt x="15798" y="240030"/>
                </a:lnTo>
                <a:lnTo>
                  <a:pt x="18110" y="241300"/>
                </a:lnTo>
                <a:lnTo>
                  <a:pt x="18110" y="4559"/>
                </a:lnTo>
                <a:lnTo>
                  <a:pt x="17424" y="5080"/>
                </a:lnTo>
                <a:lnTo>
                  <a:pt x="17399" y="128270"/>
                </a:lnTo>
                <a:lnTo>
                  <a:pt x="15354" y="127000"/>
                </a:lnTo>
                <a:lnTo>
                  <a:pt x="15582" y="127000"/>
                </a:lnTo>
                <a:lnTo>
                  <a:pt x="17399" y="128270"/>
                </a:lnTo>
                <a:lnTo>
                  <a:pt x="17399" y="5130"/>
                </a:lnTo>
                <a:lnTo>
                  <a:pt x="16040" y="7620"/>
                </a:lnTo>
                <a:lnTo>
                  <a:pt x="15113" y="10160"/>
                </a:lnTo>
                <a:lnTo>
                  <a:pt x="13474" y="13970"/>
                </a:lnTo>
                <a:lnTo>
                  <a:pt x="11341" y="17780"/>
                </a:lnTo>
                <a:lnTo>
                  <a:pt x="13779" y="24130"/>
                </a:lnTo>
                <a:lnTo>
                  <a:pt x="15024" y="26670"/>
                </a:lnTo>
                <a:lnTo>
                  <a:pt x="16675" y="27940"/>
                </a:lnTo>
                <a:lnTo>
                  <a:pt x="16383" y="30480"/>
                </a:lnTo>
                <a:lnTo>
                  <a:pt x="16052" y="33020"/>
                </a:lnTo>
                <a:lnTo>
                  <a:pt x="14757" y="36830"/>
                </a:lnTo>
                <a:lnTo>
                  <a:pt x="14389" y="39370"/>
                </a:lnTo>
                <a:lnTo>
                  <a:pt x="14274" y="41910"/>
                </a:lnTo>
                <a:lnTo>
                  <a:pt x="10299" y="44081"/>
                </a:lnTo>
                <a:lnTo>
                  <a:pt x="10299" y="461010"/>
                </a:lnTo>
                <a:lnTo>
                  <a:pt x="8851" y="463550"/>
                </a:lnTo>
                <a:lnTo>
                  <a:pt x="8763" y="462280"/>
                </a:lnTo>
                <a:lnTo>
                  <a:pt x="10287" y="459740"/>
                </a:lnTo>
                <a:lnTo>
                  <a:pt x="10299" y="461010"/>
                </a:lnTo>
                <a:lnTo>
                  <a:pt x="10299" y="44081"/>
                </a:lnTo>
                <a:lnTo>
                  <a:pt x="9601" y="44450"/>
                </a:lnTo>
                <a:lnTo>
                  <a:pt x="6108" y="48260"/>
                </a:lnTo>
                <a:lnTo>
                  <a:pt x="7277" y="58420"/>
                </a:lnTo>
                <a:lnTo>
                  <a:pt x="7899" y="60960"/>
                </a:lnTo>
                <a:lnTo>
                  <a:pt x="9169" y="63500"/>
                </a:lnTo>
                <a:lnTo>
                  <a:pt x="10096" y="64770"/>
                </a:lnTo>
                <a:lnTo>
                  <a:pt x="10198" y="66040"/>
                </a:lnTo>
                <a:lnTo>
                  <a:pt x="9474" y="67310"/>
                </a:lnTo>
                <a:lnTo>
                  <a:pt x="9156" y="67310"/>
                </a:lnTo>
                <a:lnTo>
                  <a:pt x="7200" y="71120"/>
                </a:lnTo>
                <a:lnTo>
                  <a:pt x="5994" y="74930"/>
                </a:lnTo>
                <a:lnTo>
                  <a:pt x="5994" y="82550"/>
                </a:lnTo>
                <a:lnTo>
                  <a:pt x="7467" y="86360"/>
                </a:lnTo>
                <a:lnTo>
                  <a:pt x="9664" y="90170"/>
                </a:lnTo>
                <a:lnTo>
                  <a:pt x="9283" y="91440"/>
                </a:lnTo>
                <a:lnTo>
                  <a:pt x="9004" y="92710"/>
                </a:lnTo>
                <a:lnTo>
                  <a:pt x="8763" y="95250"/>
                </a:lnTo>
                <a:lnTo>
                  <a:pt x="8724" y="96520"/>
                </a:lnTo>
                <a:lnTo>
                  <a:pt x="6311" y="100330"/>
                </a:lnTo>
                <a:lnTo>
                  <a:pt x="4800" y="104140"/>
                </a:lnTo>
                <a:lnTo>
                  <a:pt x="4800" y="111760"/>
                </a:lnTo>
                <a:lnTo>
                  <a:pt x="5740" y="115570"/>
                </a:lnTo>
                <a:lnTo>
                  <a:pt x="7327" y="118110"/>
                </a:lnTo>
                <a:lnTo>
                  <a:pt x="6096" y="120650"/>
                </a:lnTo>
                <a:lnTo>
                  <a:pt x="5359" y="123190"/>
                </a:lnTo>
                <a:lnTo>
                  <a:pt x="5359" y="128270"/>
                </a:lnTo>
                <a:lnTo>
                  <a:pt x="5664" y="130810"/>
                </a:lnTo>
                <a:lnTo>
                  <a:pt x="6223" y="132080"/>
                </a:lnTo>
                <a:lnTo>
                  <a:pt x="4749" y="135890"/>
                </a:lnTo>
                <a:lnTo>
                  <a:pt x="4711" y="140970"/>
                </a:lnTo>
                <a:lnTo>
                  <a:pt x="6172" y="146050"/>
                </a:lnTo>
                <a:lnTo>
                  <a:pt x="6362" y="146050"/>
                </a:lnTo>
                <a:lnTo>
                  <a:pt x="5651" y="148590"/>
                </a:lnTo>
                <a:lnTo>
                  <a:pt x="5638" y="152400"/>
                </a:lnTo>
                <a:lnTo>
                  <a:pt x="6896" y="157543"/>
                </a:lnTo>
                <a:lnTo>
                  <a:pt x="7429" y="158750"/>
                </a:lnTo>
                <a:lnTo>
                  <a:pt x="8102" y="160020"/>
                </a:lnTo>
                <a:lnTo>
                  <a:pt x="6731" y="162560"/>
                </a:lnTo>
                <a:lnTo>
                  <a:pt x="6997" y="162560"/>
                </a:lnTo>
                <a:lnTo>
                  <a:pt x="3708" y="168910"/>
                </a:lnTo>
                <a:lnTo>
                  <a:pt x="1828" y="175260"/>
                </a:lnTo>
                <a:lnTo>
                  <a:pt x="5283" y="182880"/>
                </a:lnTo>
                <a:lnTo>
                  <a:pt x="5524" y="184150"/>
                </a:lnTo>
                <a:lnTo>
                  <a:pt x="5842" y="184150"/>
                </a:lnTo>
                <a:lnTo>
                  <a:pt x="6261" y="185420"/>
                </a:lnTo>
                <a:lnTo>
                  <a:pt x="6286" y="186690"/>
                </a:lnTo>
                <a:lnTo>
                  <a:pt x="5892" y="189230"/>
                </a:lnTo>
                <a:lnTo>
                  <a:pt x="6235" y="194310"/>
                </a:lnTo>
                <a:lnTo>
                  <a:pt x="7594" y="199390"/>
                </a:lnTo>
                <a:lnTo>
                  <a:pt x="9029" y="201930"/>
                </a:lnTo>
                <a:lnTo>
                  <a:pt x="9969" y="204216"/>
                </a:lnTo>
                <a:lnTo>
                  <a:pt x="9944" y="203200"/>
                </a:lnTo>
                <a:lnTo>
                  <a:pt x="10071" y="204470"/>
                </a:lnTo>
                <a:lnTo>
                  <a:pt x="9499" y="207010"/>
                </a:lnTo>
                <a:lnTo>
                  <a:pt x="8928" y="208280"/>
                </a:lnTo>
                <a:lnTo>
                  <a:pt x="8940" y="210820"/>
                </a:lnTo>
                <a:lnTo>
                  <a:pt x="6337" y="214630"/>
                </a:lnTo>
                <a:lnTo>
                  <a:pt x="4648" y="218440"/>
                </a:lnTo>
                <a:lnTo>
                  <a:pt x="4648" y="227330"/>
                </a:lnTo>
                <a:lnTo>
                  <a:pt x="6362" y="231140"/>
                </a:lnTo>
                <a:lnTo>
                  <a:pt x="9004" y="234950"/>
                </a:lnTo>
                <a:lnTo>
                  <a:pt x="6591" y="237490"/>
                </a:lnTo>
                <a:lnTo>
                  <a:pt x="4927" y="240030"/>
                </a:lnTo>
                <a:lnTo>
                  <a:pt x="3810" y="250190"/>
                </a:lnTo>
                <a:lnTo>
                  <a:pt x="5588" y="254000"/>
                </a:lnTo>
                <a:lnTo>
                  <a:pt x="7721" y="257810"/>
                </a:lnTo>
                <a:lnTo>
                  <a:pt x="7378" y="257810"/>
                </a:lnTo>
                <a:lnTo>
                  <a:pt x="7569" y="259080"/>
                </a:lnTo>
                <a:lnTo>
                  <a:pt x="6184" y="260350"/>
                </a:lnTo>
                <a:lnTo>
                  <a:pt x="5054" y="262890"/>
                </a:lnTo>
                <a:lnTo>
                  <a:pt x="3619" y="267970"/>
                </a:lnTo>
                <a:lnTo>
                  <a:pt x="3568" y="270510"/>
                </a:lnTo>
                <a:lnTo>
                  <a:pt x="3924" y="273050"/>
                </a:lnTo>
                <a:lnTo>
                  <a:pt x="3251" y="275590"/>
                </a:lnTo>
                <a:lnTo>
                  <a:pt x="2959" y="276860"/>
                </a:lnTo>
                <a:lnTo>
                  <a:pt x="673" y="284480"/>
                </a:lnTo>
                <a:lnTo>
                  <a:pt x="2476" y="290830"/>
                </a:lnTo>
                <a:lnTo>
                  <a:pt x="5930" y="297180"/>
                </a:lnTo>
                <a:lnTo>
                  <a:pt x="4762" y="299313"/>
                </a:lnTo>
                <a:lnTo>
                  <a:pt x="4762" y="335280"/>
                </a:lnTo>
                <a:lnTo>
                  <a:pt x="4229" y="336473"/>
                </a:lnTo>
                <a:lnTo>
                  <a:pt x="4229" y="361950"/>
                </a:lnTo>
                <a:lnTo>
                  <a:pt x="2971" y="360680"/>
                </a:lnTo>
                <a:lnTo>
                  <a:pt x="2552" y="359410"/>
                </a:lnTo>
                <a:lnTo>
                  <a:pt x="2971" y="356870"/>
                </a:lnTo>
                <a:lnTo>
                  <a:pt x="3568" y="358140"/>
                </a:lnTo>
                <a:lnTo>
                  <a:pt x="4114" y="360680"/>
                </a:lnTo>
                <a:lnTo>
                  <a:pt x="4229" y="361950"/>
                </a:lnTo>
                <a:lnTo>
                  <a:pt x="4229" y="336473"/>
                </a:lnTo>
                <a:lnTo>
                  <a:pt x="3619" y="337820"/>
                </a:lnTo>
                <a:lnTo>
                  <a:pt x="3619" y="336550"/>
                </a:lnTo>
                <a:lnTo>
                  <a:pt x="4762" y="335280"/>
                </a:lnTo>
                <a:lnTo>
                  <a:pt x="4762" y="299313"/>
                </a:lnTo>
                <a:lnTo>
                  <a:pt x="4533" y="299720"/>
                </a:lnTo>
                <a:lnTo>
                  <a:pt x="3708" y="303530"/>
                </a:lnTo>
                <a:lnTo>
                  <a:pt x="3708" y="308610"/>
                </a:lnTo>
                <a:lnTo>
                  <a:pt x="4089" y="311150"/>
                </a:lnTo>
                <a:lnTo>
                  <a:pt x="4749" y="313690"/>
                </a:lnTo>
                <a:lnTo>
                  <a:pt x="1409" y="318770"/>
                </a:lnTo>
                <a:lnTo>
                  <a:pt x="1473" y="323850"/>
                </a:lnTo>
                <a:lnTo>
                  <a:pt x="2197" y="330200"/>
                </a:lnTo>
                <a:lnTo>
                  <a:pt x="1574" y="335280"/>
                </a:lnTo>
                <a:lnTo>
                  <a:pt x="1536" y="337820"/>
                </a:lnTo>
                <a:lnTo>
                  <a:pt x="1765" y="340360"/>
                </a:lnTo>
                <a:lnTo>
                  <a:pt x="1943" y="341630"/>
                </a:lnTo>
                <a:lnTo>
                  <a:pt x="1231" y="344170"/>
                </a:lnTo>
                <a:lnTo>
                  <a:pt x="825" y="346710"/>
                </a:lnTo>
                <a:lnTo>
                  <a:pt x="723" y="351790"/>
                </a:lnTo>
                <a:lnTo>
                  <a:pt x="1879" y="354330"/>
                </a:lnTo>
                <a:lnTo>
                  <a:pt x="2857" y="356870"/>
                </a:lnTo>
                <a:lnTo>
                  <a:pt x="2044" y="359410"/>
                </a:lnTo>
                <a:lnTo>
                  <a:pt x="685" y="363220"/>
                </a:lnTo>
                <a:lnTo>
                  <a:pt x="774" y="367030"/>
                </a:lnTo>
                <a:lnTo>
                  <a:pt x="1130" y="374650"/>
                </a:lnTo>
                <a:lnTo>
                  <a:pt x="1206" y="379730"/>
                </a:lnTo>
                <a:lnTo>
                  <a:pt x="990" y="382270"/>
                </a:lnTo>
                <a:lnTo>
                  <a:pt x="863" y="386613"/>
                </a:lnTo>
                <a:lnTo>
                  <a:pt x="1168" y="392430"/>
                </a:lnTo>
                <a:lnTo>
                  <a:pt x="1511" y="394970"/>
                </a:lnTo>
                <a:lnTo>
                  <a:pt x="1968" y="396240"/>
                </a:lnTo>
                <a:lnTo>
                  <a:pt x="0" y="402590"/>
                </a:lnTo>
                <a:lnTo>
                  <a:pt x="50" y="407670"/>
                </a:lnTo>
                <a:lnTo>
                  <a:pt x="4610" y="416560"/>
                </a:lnTo>
                <a:lnTo>
                  <a:pt x="5549" y="417830"/>
                </a:lnTo>
                <a:lnTo>
                  <a:pt x="6616" y="419100"/>
                </a:lnTo>
                <a:lnTo>
                  <a:pt x="6540" y="422910"/>
                </a:lnTo>
                <a:lnTo>
                  <a:pt x="6642" y="424180"/>
                </a:lnTo>
                <a:lnTo>
                  <a:pt x="6261" y="425450"/>
                </a:lnTo>
                <a:lnTo>
                  <a:pt x="5905" y="425450"/>
                </a:lnTo>
                <a:lnTo>
                  <a:pt x="4978" y="429260"/>
                </a:lnTo>
                <a:lnTo>
                  <a:pt x="4864" y="430530"/>
                </a:lnTo>
                <a:lnTo>
                  <a:pt x="4826" y="433070"/>
                </a:lnTo>
                <a:lnTo>
                  <a:pt x="4902" y="434340"/>
                </a:lnTo>
                <a:lnTo>
                  <a:pt x="4343" y="435610"/>
                </a:lnTo>
                <a:lnTo>
                  <a:pt x="3822" y="436880"/>
                </a:lnTo>
                <a:lnTo>
                  <a:pt x="2286" y="441960"/>
                </a:lnTo>
                <a:lnTo>
                  <a:pt x="2044" y="444500"/>
                </a:lnTo>
                <a:lnTo>
                  <a:pt x="2603" y="448310"/>
                </a:lnTo>
                <a:lnTo>
                  <a:pt x="2336" y="449580"/>
                </a:lnTo>
                <a:lnTo>
                  <a:pt x="2044" y="449580"/>
                </a:lnTo>
                <a:lnTo>
                  <a:pt x="1816" y="450850"/>
                </a:lnTo>
                <a:lnTo>
                  <a:pt x="419" y="455930"/>
                </a:lnTo>
                <a:lnTo>
                  <a:pt x="1346" y="462280"/>
                </a:lnTo>
                <a:lnTo>
                  <a:pt x="3606" y="471170"/>
                </a:lnTo>
                <a:lnTo>
                  <a:pt x="4813" y="473710"/>
                </a:lnTo>
                <a:lnTo>
                  <a:pt x="6807" y="477520"/>
                </a:lnTo>
                <a:lnTo>
                  <a:pt x="7848" y="485140"/>
                </a:lnTo>
                <a:lnTo>
                  <a:pt x="12585" y="491490"/>
                </a:lnTo>
                <a:lnTo>
                  <a:pt x="28727" y="497840"/>
                </a:lnTo>
                <a:lnTo>
                  <a:pt x="36398" y="496570"/>
                </a:lnTo>
                <a:lnTo>
                  <a:pt x="42672" y="492760"/>
                </a:lnTo>
                <a:lnTo>
                  <a:pt x="46761" y="491490"/>
                </a:lnTo>
                <a:lnTo>
                  <a:pt x="50558" y="490220"/>
                </a:lnTo>
                <a:lnTo>
                  <a:pt x="56222" y="485140"/>
                </a:lnTo>
                <a:lnTo>
                  <a:pt x="57937" y="483870"/>
                </a:lnTo>
                <a:lnTo>
                  <a:pt x="59258" y="481330"/>
                </a:lnTo>
                <a:lnTo>
                  <a:pt x="61722" y="481330"/>
                </a:lnTo>
                <a:lnTo>
                  <a:pt x="64135" y="480060"/>
                </a:lnTo>
                <a:lnTo>
                  <a:pt x="70269" y="476250"/>
                </a:lnTo>
                <a:lnTo>
                  <a:pt x="72771" y="473710"/>
                </a:lnTo>
                <a:lnTo>
                  <a:pt x="74447" y="471170"/>
                </a:lnTo>
                <a:lnTo>
                  <a:pt x="75996" y="469900"/>
                </a:lnTo>
                <a:lnTo>
                  <a:pt x="77368" y="468630"/>
                </a:lnTo>
                <a:lnTo>
                  <a:pt x="78994" y="467360"/>
                </a:lnTo>
                <a:lnTo>
                  <a:pt x="77622" y="468630"/>
                </a:lnTo>
                <a:lnTo>
                  <a:pt x="80162" y="467360"/>
                </a:lnTo>
                <a:lnTo>
                  <a:pt x="82702" y="466090"/>
                </a:lnTo>
                <a:lnTo>
                  <a:pt x="84632" y="464820"/>
                </a:lnTo>
                <a:lnTo>
                  <a:pt x="86487" y="463550"/>
                </a:lnTo>
                <a:lnTo>
                  <a:pt x="90195" y="461010"/>
                </a:lnTo>
                <a:lnTo>
                  <a:pt x="91135" y="459740"/>
                </a:lnTo>
                <a:lnTo>
                  <a:pt x="93929" y="455930"/>
                </a:lnTo>
                <a:lnTo>
                  <a:pt x="95783" y="450850"/>
                </a:lnTo>
                <a:lnTo>
                  <a:pt x="96824" y="449580"/>
                </a:lnTo>
                <a:lnTo>
                  <a:pt x="97828" y="448310"/>
                </a:lnTo>
                <a:lnTo>
                  <a:pt x="99593" y="447040"/>
                </a:lnTo>
                <a:lnTo>
                  <a:pt x="100330" y="445770"/>
                </a:lnTo>
                <a:lnTo>
                  <a:pt x="101028" y="444500"/>
                </a:lnTo>
                <a:lnTo>
                  <a:pt x="107340" y="441960"/>
                </a:lnTo>
                <a:lnTo>
                  <a:pt x="118173" y="434340"/>
                </a:lnTo>
                <a:lnTo>
                  <a:pt x="120764" y="429260"/>
                </a:lnTo>
                <a:lnTo>
                  <a:pt x="121056" y="429260"/>
                </a:lnTo>
                <a:lnTo>
                  <a:pt x="121539" y="427990"/>
                </a:lnTo>
                <a:lnTo>
                  <a:pt x="121729" y="427990"/>
                </a:lnTo>
                <a:lnTo>
                  <a:pt x="122643" y="427990"/>
                </a:lnTo>
                <a:lnTo>
                  <a:pt x="123075" y="427990"/>
                </a:lnTo>
                <a:lnTo>
                  <a:pt x="125984" y="426720"/>
                </a:lnTo>
                <a:lnTo>
                  <a:pt x="128892" y="425450"/>
                </a:lnTo>
                <a:lnTo>
                  <a:pt x="131330" y="424180"/>
                </a:lnTo>
                <a:lnTo>
                  <a:pt x="133502" y="422910"/>
                </a:lnTo>
                <a:lnTo>
                  <a:pt x="135382" y="420370"/>
                </a:lnTo>
                <a:lnTo>
                  <a:pt x="137960" y="417830"/>
                </a:lnTo>
                <a:lnTo>
                  <a:pt x="138938" y="415290"/>
                </a:lnTo>
                <a:lnTo>
                  <a:pt x="139496" y="414020"/>
                </a:lnTo>
                <a:lnTo>
                  <a:pt x="140042" y="412750"/>
                </a:lnTo>
                <a:lnTo>
                  <a:pt x="141554" y="411480"/>
                </a:lnTo>
                <a:lnTo>
                  <a:pt x="149466" y="407670"/>
                </a:lnTo>
                <a:lnTo>
                  <a:pt x="154381" y="403860"/>
                </a:lnTo>
                <a:lnTo>
                  <a:pt x="158508" y="397510"/>
                </a:lnTo>
                <a:lnTo>
                  <a:pt x="159651" y="394970"/>
                </a:lnTo>
                <a:lnTo>
                  <a:pt x="160274" y="392430"/>
                </a:lnTo>
                <a:lnTo>
                  <a:pt x="160921" y="391160"/>
                </a:lnTo>
                <a:lnTo>
                  <a:pt x="161188" y="389890"/>
                </a:lnTo>
                <a:lnTo>
                  <a:pt x="164312" y="388620"/>
                </a:lnTo>
                <a:lnTo>
                  <a:pt x="165214" y="387350"/>
                </a:lnTo>
                <a:lnTo>
                  <a:pt x="124815" y="387350"/>
                </a:lnTo>
                <a:lnTo>
                  <a:pt x="124815" y="426720"/>
                </a:lnTo>
                <a:lnTo>
                  <a:pt x="123151" y="427418"/>
                </a:lnTo>
                <a:lnTo>
                  <a:pt x="123736" y="426720"/>
                </a:lnTo>
                <a:lnTo>
                  <a:pt x="124815" y="426720"/>
                </a:lnTo>
                <a:lnTo>
                  <a:pt x="124815" y="387350"/>
                </a:lnTo>
                <a:lnTo>
                  <a:pt x="101117" y="387350"/>
                </a:lnTo>
                <a:lnTo>
                  <a:pt x="100520" y="387350"/>
                </a:lnTo>
                <a:lnTo>
                  <a:pt x="102577" y="386613"/>
                </a:lnTo>
                <a:lnTo>
                  <a:pt x="165747" y="386613"/>
                </a:lnTo>
                <a:lnTo>
                  <a:pt x="166116" y="386080"/>
                </a:lnTo>
                <a:lnTo>
                  <a:pt x="167043" y="386080"/>
                </a:lnTo>
                <a:lnTo>
                  <a:pt x="167995" y="384810"/>
                </a:lnTo>
                <a:lnTo>
                  <a:pt x="171208" y="384810"/>
                </a:lnTo>
                <a:lnTo>
                  <a:pt x="174231" y="383540"/>
                </a:lnTo>
                <a:lnTo>
                  <a:pt x="178041" y="379730"/>
                </a:lnTo>
                <a:lnTo>
                  <a:pt x="178943" y="379730"/>
                </a:lnTo>
                <a:lnTo>
                  <a:pt x="179793" y="378460"/>
                </a:lnTo>
                <a:lnTo>
                  <a:pt x="200304" y="355600"/>
                </a:lnTo>
                <a:lnTo>
                  <a:pt x="200482" y="354330"/>
                </a:lnTo>
                <a:lnTo>
                  <a:pt x="200875" y="353060"/>
                </a:lnTo>
                <a:lnTo>
                  <a:pt x="208432" y="353060"/>
                </a:lnTo>
                <a:lnTo>
                  <a:pt x="215290" y="347980"/>
                </a:lnTo>
                <a:lnTo>
                  <a:pt x="218770" y="341630"/>
                </a:lnTo>
                <a:lnTo>
                  <a:pt x="220154" y="339090"/>
                </a:lnTo>
                <a:lnTo>
                  <a:pt x="221538" y="336550"/>
                </a:lnTo>
                <a:lnTo>
                  <a:pt x="222059" y="334010"/>
                </a:lnTo>
                <a:lnTo>
                  <a:pt x="222694" y="331470"/>
                </a:lnTo>
                <a:lnTo>
                  <a:pt x="222999" y="330200"/>
                </a:lnTo>
                <a:lnTo>
                  <a:pt x="224002" y="330200"/>
                </a:lnTo>
                <a:lnTo>
                  <a:pt x="224955" y="328930"/>
                </a:lnTo>
                <a:lnTo>
                  <a:pt x="225767" y="327660"/>
                </a:lnTo>
                <a:lnTo>
                  <a:pt x="227088" y="326390"/>
                </a:lnTo>
                <a:lnTo>
                  <a:pt x="227787" y="325120"/>
                </a:lnTo>
                <a:lnTo>
                  <a:pt x="227926" y="325120"/>
                </a:lnTo>
                <a:lnTo>
                  <a:pt x="229819" y="323850"/>
                </a:lnTo>
                <a:lnTo>
                  <a:pt x="233222" y="321310"/>
                </a:lnTo>
                <a:lnTo>
                  <a:pt x="233768" y="320040"/>
                </a:lnTo>
                <a:lnTo>
                  <a:pt x="234073" y="320040"/>
                </a:lnTo>
                <a:lnTo>
                  <a:pt x="234403" y="318770"/>
                </a:lnTo>
                <a:lnTo>
                  <a:pt x="234696" y="318770"/>
                </a:lnTo>
                <a:lnTo>
                  <a:pt x="237566" y="317500"/>
                </a:lnTo>
                <a:lnTo>
                  <a:pt x="236689" y="317500"/>
                </a:lnTo>
                <a:lnTo>
                  <a:pt x="238404" y="316230"/>
                </a:lnTo>
                <a:lnTo>
                  <a:pt x="240982" y="314960"/>
                </a:lnTo>
                <a:lnTo>
                  <a:pt x="244576" y="313690"/>
                </a:lnTo>
                <a:lnTo>
                  <a:pt x="247967" y="311150"/>
                </a:lnTo>
                <a:lnTo>
                  <a:pt x="250240" y="307340"/>
                </a:lnTo>
                <a:lnTo>
                  <a:pt x="250647" y="307340"/>
                </a:lnTo>
                <a:lnTo>
                  <a:pt x="251421" y="306070"/>
                </a:lnTo>
                <a:lnTo>
                  <a:pt x="255257" y="304800"/>
                </a:lnTo>
                <a:lnTo>
                  <a:pt x="257848" y="302260"/>
                </a:lnTo>
                <a:lnTo>
                  <a:pt x="259651" y="298450"/>
                </a:lnTo>
                <a:lnTo>
                  <a:pt x="261886" y="297180"/>
                </a:lnTo>
                <a:lnTo>
                  <a:pt x="263944" y="295910"/>
                </a:lnTo>
                <a:lnTo>
                  <a:pt x="264871" y="294640"/>
                </a:lnTo>
                <a:lnTo>
                  <a:pt x="264972" y="294500"/>
                </a:lnTo>
                <a:lnTo>
                  <a:pt x="263601" y="297180"/>
                </a:lnTo>
                <a:lnTo>
                  <a:pt x="263334" y="299720"/>
                </a:lnTo>
                <a:lnTo>
                  <a:pt x="263245" y="303530"/>
                </a:lnTo>
                <a:lnTo>
                  <a:pt x="262813" y="304800"/>
                </a:lnTo>
                <a:lnTo>
                  <a:pt x="262420" y="304800"/>
                </a:lnTo>
                <a:lnTo>
                  <a:pt x="262140" y="306070"/>
                </a:lnTo>
                <a:lnTo>
                  <a:pt x="259791" y="311150"/>
                </a:lnTo>
                <a:lnTo>
                  <a:pt x="259715" y="312420"/>
                </a:lnTo>
                <a:lnTo>
                  <a:pt x="259664" y="316230"/>
                </a:lnTo>
                <a:lnTo>
                  <a:pt x="260337" y="323850"/>
                </a:lnTo>
                <a:lnTo>
                  <a:pt x="261416" y="327660"/>
                </a:lnTo>
                <a:lnTo>
                  <a:pt x="263105" y="330200"/>
                </a:lnTo>
                <a:lnTo>
                  <a:pt x="262928" y="331470"/>
                </a:lnTo>
                <a:lnTo>
                  <a:pt x="262826" y="334010"/>
                </a:lnTo>
                <a:lnTo>
                  <a:pt x="262978" y="335280"/>
                </a:lnTo>
                <a:lnTo>
                  <a:pt x="261086" y="339090"/>
                </a:lnTo>
                <a:lnTo>
                  <a:pt x="259943" y="341630"/>
                </a:lnTo>
                <a:lnTo>
                  <a:pt x="259943" y="347980"/>
                </a:lnTo>
                <a:lnTo>
                  <a:pt x="260591" y="350520"/>
                </a:lnTo>
                <a:lnTo>
                  <a:pt x="261683" y="353060"/>
                </a:lnTo>
                <a:lnTo>
                  <a:pt x="259588" y="356870"/>
                </a:lnTo>
                <a:lnTo>
                  <a:pt x="258305" y="360680"/>
                </a:lnTo>
                <a:lnTo>
                  <a:pt x="258305" y="365760"/>
                </a:lnTo>
                <a:lnTo>
                  <a:pt x="258813" y="368300"/>
                </a:lnTo>
                <a:lnTo>
                  <a:pt x="259664" y="370840"/>
                </a:lnTo>
                <a:lnTo>
                  <a:pt x="259003" y="373380"/>
                </a:lnTo>
                <a:lnTo>
                  <a:pt x="258876" y="374650"/>
                </a:lnTo>
                <a:lnTo>
                  <a:pt x="258546" y="377190"/>
                </a:lnTo>
                <a:lnTo>
                  <a:pt x="258699" y="375920"/>
                </a:lnTo>
                <a:lnTo>
                  <a:pt x="257124" y="382270"/>
                </a:lnTo>
                <a:lnTo>
                  <a:pt x="255968" y="386613"/>
                </a:lnTo>
                <a:lnTo>
                  <a:pt x="255892" y="388620"/>
                </a:lnTo>
                <a:lnTo>
                  <a:pt x="256247" y="392430"/>
                </a:lnTo>
                <a:lnTo>
                  <a:pt x="258648" y="397510"/>
                </a:lnTo>
                <a:lnTo>
                  <a:pt x="258432" y="397510"/>
                </a:lnTo>
                <a:lnTo>
                  <a:pt x="258279" y="398780"/>
                </a:lnTo>
                <a:lnTo>
                  <a:pt x="258241" y="401320"/>
                </a:lnTo>
                <a:lnTo>
                  <a:pt x="259118" y="406400"/>
                </a:lnTo>
                <a:lnTo>
                  <a:pt x="259384" y="407670"/>
                </a:lnTo>
                <a:lnTo>
                  <a:pt x="259067" y="407670"/>
                </a:lnTo>
                <a:lnTo>
                  <a:pt x="257492" y="410210"/>
                </a:lnTo>
                <a:lnTo>
                  <a:pt x="256768" y="412965"/>
                </a:lnTo>
                <a:lnTo>
                  <a:pt x="254863" y="420370"/>
                </a:lnTo>
                <a:lnTo>
                  <a:pt x="254025" y="424180"/>
                </a:lnTo>
                <a:lnTo>
                  <a:pt x="255181" y="429260"/>
                </a:lnTo>
                <a:lnTo>
                  <a:pt x="255422" y="430530"/>
                </a:lnTo>
                <a:lnTo>
                  <a:pt x="255803" y="431800"/>
                </a:lnTo>
                <a:lnTo>
                  <a:pt x="256286" y="433070"/>
                </a:lnTo>
                <a:lnTo>
                  <a:pt x="255155" y="435610"/>
                </a:lnTo>
                <a:lnTo>
                  <a:pt x="254660" y="436880"/>
                </a:lnTo>
                <a:lnTo>
                  <a:pt x="254508" y="438150"/>
                </a:lnTo>
                <a:lnTo>
                  <a:pt x="251942" y="444500"/>
                </a:lnTo>
                <a:lnTo>
                  <a:pt x="251701" y="445770"/>
                </a:lnTo>
                <a:lnTo>
                  <a:pt x="251117" y="448310"/>
                </a:lnTo>
                <a:lnTo>
                  <a:pt x="251231" y="450850"/>
                </a:lnTo>
                <a:lnTo>
                  <a:pt x="252069" y="454660"/>
                </a:lnTo>
                <a:lnTo>
                  <a:pt x="252285" y="455930"/>
                </a:lnTo>
                <a:lnTo>
                  <a:pt x="252742" y="457200"/>
                </a:lnTo>
                <a:lnTo>
                  <a:pt x="253365" y="458470"/>
                </a:lnTo>
                <a:lnTo>
                  <a:pt x="252590" y="461010"/>
                </a:lnTo>
                <a:lnTo>
                  <a:pt x="251739" y="463550"/>
                </a:lnTo>
                <a:lnTo>
                  <a:pt x="251688" y="468630"/>
                </a:lnTo>
                <a:lnTo>
                  <a:pt x="277253" y="495300"/>
                </a:lnTo>
                <a:lnTo>
                  <a:pt x="287782" y="494030"/>
                </a:lnTo>
                <a:lnTo>
                  <a:pt x="291617" y="492760"/>
                </a:lnTo>
                <a:lnTo>
                  <a:pt x="295211" y="488950"/>
                </a:lnTo>
                <a:lnTo>
                  <a:pt x="295516" y="488950"/>
                </a:lnTo>
                <a:lnTo>
                  <a:pt x="295757" y="487680"/>
                </a:lnTo>
                <a:lnTo>
                  <a:pt x="296037" y="487680"/>
                </a:lnTo>
                <a:lnTo>
                  <a:pt x="299148" y="486410"/>
                </a:lnTo>
                <a:lnTo>
                  <a:pt x="299021" y="486410"/>
                </a:lnTo>
                <a:lnTo>
                  <a:pt x="302031" y="485140"/>
                </a:lnTo>
                <a:lnTo>
                  <a:pt x="304685" y="483870"/>
                </a:lnTo>
                <a:lnTo>
                  <a:pt x="307263" y="481330"/>
                </a:lnTo>
                <a:lnTo>
                  <a:pt x="309803" y="481330"/>
                </a:lnTo>
                <a:lnTo>
                  <a:pt x="312966" y="480060"/>
                </a:lnTo>
                <a:lnTo>
                  <a:pt x="315937" y="478790"/>
                </a:lnTo>
                <a:lnTo>
                  <a:pt x="319201" y="476250"/>
                </a:lnTo>
                <a:lnTo>
                  <a:pt x="319913" y="474980"/>
                </a:lnTo>
                <a:lnTo>
                  <a:pt x="321297" y="474980"/>
                </a:lnTo>
                <a:lnTo>
                  <a:pt x="341947" y="452120"/>
                </a:lnTo>
                <a:lnTo>
                  <a:pt x="343877" y="452120"/>
                </a:lnTo>
                <a:lnTo>
                  <a:pt x="344855" y="450850"/>
                </a:lnTo>
                <a:lnTo>
                  <a:pt x="352145" y="450850"/>
                </a:lnTo>
                <a:lnTo>
                  <a:pt x="358711" y="445770"/>
                </a:lnTo>
                <a:lnTo>
                  <a:pt x="362648" y="439420"/>
                </a:lnTo>
                <a:lnTo>
                  <a:pt x="363435" y="438150"/>
                </a:lnTo>
                <a:lnTo>
                  <a:pt x="364096" y="435610"/>
                </a:lnTo>
                <a:lnTo>
                  <a:pt x="364896" y="434340"/>
                </a:lnTo>
                <a:lnTo>
                  <a:pt x="365201" y="434340"/>
                </a:lnTo>
                <a:lnTo>
                  <a:pt x="367207" y="430530"/>
                </a:lnTo>
                <a:lnTo>
                  <a:pt x="367639" y="429260"/>
                </a:lnTo>
                <a:lnTo>
                  <a:pt x="369201" y="427990"/>
                </a:lnTo>
                <a:lnTo>
                  <a:pt x="370560" y="426720"/>
                </a:lnTo>
                <a:lnTo>
                  <a:pt x="370230" y="426720"/>
                </a:lnTo>
                <a:lnTo>
                  <a:pt x="372579" y="424180"/>
                </a:lnTo>
                <a:lnTo>
                  <a:pt x="375513" y="422910"/>
                </a:lnTo>
                <a:lnTo>
                  <a:pt x="377774" y="421640"/>
                </a:lnTo>
                <a:lnTo>
                  <a:pt x="378358" y="420370"/>
                </a:lnTo>
                <a:lnTo>
                  <a:pt x="379476" y="419100"/>
                </a:lnTo>
                <a:lnTo>
                  <a:pt x="380657" y="419100"/>
                </a:lnTo>
                <a:lnTo>
                  <a:pt x="381838" y="417830"/>
                </a:lnTo>
                <a:lnTo>
                  <a:pt x="381647" y="417830"/>
                </a:lnTo>
                <a:lnTo>
                  <a:pt x="384098" y="416560"/>
                </a:lnTo>
                <a:lnTo>
                  <a:pt x="388391" y="415290"/>
                </a:lnTo>
                <a:lnTo>
                  <a:pt x="391998" y="412750"/>
                </a:lnTo>
                <a:lnTo>
                  <a:pt x="395211" y="408940"/>
                </a:lnTo>
                <a:lnTo>
                  <a:pt x="399694" y="406400"/>
                </a:lnTo>
                <a:lnTo>
                  <a:pt x="402894" y="403860"/>
                </a:lnTo>
                <a:lnTo>
                  <a:pt x="405472" y="400050"/>
                </a:lnTo>
                <a:lnTo>
                  <a:pt x="407911" y="398780"/>
                </a:lnTo>
                <a:lnTo>
                  <a:pt x="410184" y="397510"/>
                </a:lnTo>
                <a:lnTo>
                  <a:pt x="414553" y="393700"/>
                </a:lnTo>
                <a:lnTo>
                  <a:pt x="417334" y="387350"/>
                </a:lnTo>
                <a:lnTo>
                  <a:pt x="419354" y="387350"/>
                </a:lnTo>
                <a:lnTo>
                  <a:pt x="421309" y="386080"/>
                </a:lnTo>
                <a:lnTo>
                  <a:pt x="423151" y="384810"/>
                </a:lnTo>
                <a:lnTo>
                  <a:pt x="429882" y="382270"/>
                </a:lnTo>
                <a:lnTo>
                  <a:pt x="433552" y="377190"/>
                </a:lnTo>
                <a:lnTo>
                  <a:pt x="435673" y="372110"/>
                </a:lnTo>
                <a:lnTo>
                  <a:pt x="438315" y="370840"/>
                </a:lnTo>
                <a:lnTo>
                  <a:pt x="440817" y="369570"/>
                </a:lnTo>
                <a:lnTo>
                  <a:pt x="445820" y="364490"/>
                </a:lnTo>
                <a:lnTo>
                  <a:pt x="447573" y="360680"/>
                </a:lnTo>
                <a:lnTo>
                  <a:pt x="448678" y="356870"/>
                </a:lnTo>
                <a:lnTo>
                  <a:pt x="450596" y="355600"/>
                </a:lnTo>
                <a:lnTo>
                  <a:pt x="452386" y="354330"/>
                </a:lnTo>
                <a:lnTo>
                  <a:pt x="457225" y="349250"/>
                </a:lnTo>
                <a:lnTo>
                  <a:pt x="458978" y="345440"/>
                </a:lnTo>
                <a:lnTo>
                  <a:pt x="459346" y="344170"/>
                </a:lnTo>
                <a:lnTo>
                  <a:pt x="460082" y="341630"/>
                </a:lnTo>
                <a:lnTo>
                  <a:pt x="464985" y="341630"/>
                </a:lnTo>
                <a:lnTo>
                  <a:pt x="473760" y="339090"/>
                </a:lnTo>
                <a:lnTo>
                  <a:pt x="478586" y="335280"/>
                </a:lnTo>
                <a:lnTo>
                  <a:pt x="482523" y="328930"/>
                </a:lnTo>
                <a:lnTo>
                  <a:pt x="483616" y="326390"/>
                </a:lnTo>
                <a:lnTo>
                  <a:pt x="484428" y="325120"/>
                </a:lnTo>
                <a:lnTo>
                  <a:pt x="496049" y="312420"/>
                </a:lnTo>
                <a:lnTo>
                  <a:pt x="502373" y="308610"/>
                </a:lnTo>
                <a:lnTo>
                  <a:pt x="506793" y="303530"/>
                </a:lnTo>
                <a:lnTo>
                  <a:pt x="511124" y="298450"/>
                </a:lnTo>
                <a:lnTo>
                  <a:pt x="513727" y="295910"/>
                </a:lnTo>
                <a:lnTo>
                  <a:pt x="515912" y="293370"/>
                </a:lnTo>
                <a:lnTo>
                  <a:pt x="516991" y="292100"/>
                </a:lnTo>
                <a:lnTo>
                  <a:pt x="517385" y="289560"/>
                </a:lnTo>
                <a:lnTo>
                  <a:pt x="517779" y="287020"/>
                </a:lnTo>
                <a:lnTo>
                  <a:pt x="517715" y="285750"/>
                </a:lnTo>
                <a:lnTo>
                  <a:pt x="518604" y="283210"/>
                </a:lnTo>
                <a:lnTo>
                  <a:pt x="519493" y="283210"/>
                </a:lnTo>
                <a:lnTo>
                  <a:pt x="526288" y="280670"/>
                </a:lnTo>
                <a:lnTo>
                  <a:pt x="530479" y="275590"/>
                </a:lnTo>
                <a:lnTo>
                  <a:pt x="471716" y="275590"/>
                </a:lnTo>
                <a:lnTo>
                  <a:pt x="470916" y="275590"/>
                </a:lnTo>
                <a:lnTo>
                  <a:pt x="471932" y="274891"/>
                </a:lnTo>
                <a:lnTo>
                  <a:pt x="472376" y="274891"/>
                </a:lnTo>
                <a:lnTo>
                  <a:pt x="472935" y="274891"/>
                </a:lnTo>
                <a:lnTo>
                  <a:pt x="473176" y="274497"/>
                </a:lnTo>
                <a:lnTo>
                  <a:pt x="531380" y="274497"/>
                </a:lnTo>
                <a:lnTo>
                  <a:pt x="531520" y="274320"/>
                </a:lnTo>
                <a:lnTo>
                  <a:pt x="535635" y="259080"/>
                </a:lnTo>
                <a:close/>
              </a:path>
            </a:pathLst>
          </a:custGeom>
          <a:solidFill>
            <a:srgbClr val="F15C22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12709578" y="5754546"/>
            <a:ext cx="663416" cy="12824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34549">
              <a:lnSpc>
                <a:spcPts val="970"/>
              </a:lnSpc>
            </a:pPr>
            <a:fld id="{81D60167-4931-47E6-BA6A-407CBD079E47}" type="slidenum">
              <a:rPr spc="-5" dirty="0"/>
              <a:pPr marL="34549">
                <a:lnSpc>
                  <a:spcPts val="970"/>
                </a:lnSpc>
              </a:pPr>
              <a:t>6</a:t>
            </a:fld>
            <a:endParaRPr spc="-5" dirty="0"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xfrm>
            <a:off x="1247607" y="0"/>
            <a:ext cx="0" cy="73096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>
              <a:lnSpc>
                <a:spcPts val="970"/>
              </a:lnSpc>
            </a:pPr>
            <a:r>
              <a:rPr spc="9" dirty="0"/>
              <a:t>Arbitrage</a:t>
            </a:r>
            <a:r>
              <a:rPr spc="5" dirty="0"/>
              <a:t> </a:t>
            </a:r>
            <a:r>
              <a:rPr spc="-5" dirty="0"/>
              <a:t>National</a:t>
            </a:r>
            <a:r>
              <a:rPr spc="9" dirty="0"/>
              <a:t> Judo</a:t>
            </a:r>
            <a:r>
              <a:rPr spc="5" dirty="0"/>
              <a:t> </a:t>
            </a:r>
            <a:r>
              <a:rPr spc="-5" dirty="0"/>
              <a:t>«</a:t>
            </a:r>
            <a:r>
              <a:rPr spc="9" dirty="0"/>
              <a:t> </a:t>
            </a:r>
            <a:r>
              <a:rPr spc="-5" dirty="0"/>
              <a:t>à</a:t>
            </a:r>
            <a:r>
              <a:rPr spc="9" dirty="0"/>
              <a:t> </a:t>
            </a:r>
            <a:r>
              <a:rPr spc="5" dirty="0"/>
              <a:t>vocation </a:t>
            </a:r>
            <a:r>
              <a:rPr spc="18" dirty="0"/>
              <a:t>pédagogique</a:t>
            </a:r>
            <a:r>
              <a:rPr spc="9" dirty="0"/>
              <a:t> </a:t>
            </a:r>
            <a:r>
              <a:rPr spc="-5" dirty="0"/>
              <a:t>»</a:t>
            </a:r>
            <a:r>
              <a:rPr spc="9" dirty="0"/>
              <a:t> </a:t>
            </a:r>
            <a:r>
              <a:rPr dirty="0"/>
              <a:t>-</a:t>
            </a:r>
            <a:r>
              <a:rPr spc="5" dirty="0"/>
              <a:t> Septembre</a:t>
            </a:r>
            <a:r>
              <a:rPr spc="9" dirty="0"/>
              <a:t> </a:t>
            </a:r>
            <a:r>
              <a:rPr spc="-5" dirty="0"/>
              <a:t>2022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35FA0E7-A114-2DE7-CBA5-D32EDAA68F69}"/>
              </a:ext>
            </a:extLst>
          </p:cNvPr>
          <p:cNvSpPr txBox="1"/>
          <p:nvPr/>
        </p:nvSpPr>
        <p:spPr>
          <a:xfrm>
            <a:off x="8962061" y="469672"/>
            <a:ext cx="1426539" cy="372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1247607" y="0"/>
            <a:ext cx="222842" cy="6855696"/>
          </a:xfrm>
          <a:custGeom>
            <a:avLst/>
            <a:gdLst/>
            <a:ahLst/>
            <a:cxnLst/>
            <a:rect l="l" t="t" r="r" b="b"/>
            <a:pathLst>
              <a:path w="245745" h="7560309">
                <a:moveTo>
                  <a:pt x="245656" y="65728"/>
                </a:moveTo>
                <a:lnTo>
                  <a:pt x="109422" y="0"/>
                </a:lnTo>
              </a:path>
              <a:path w="245745" h="7560309">
                <a:moveTo>
                  <a:pt x="245656" y="139656"/>
                </a:moveTo>
                <a:lnTo>
                  <a:pt x="0" y="21134"/>
                </a:lnTo>
              </a:path>
              <a:path w="245745" h="7560309">
                <a:moveTo>
                  <a:pt x="245656" y="213594"/>
                </a:moveTo>
                <a:lnTo>
                  <a:pt x="0" y="95073"/>
                </a:lnTo>
              </a:path>
              <a:path w="245745" h="7560309">
                <a:moveTo>
                  <a:pt x="245656" y="287522"/>
                </a:moveTo>
                <a:lnTo>
                  <a:pt x="0" y="169000"/>
                </a:lnTo>
              </a:path>
              <a:path w="245745" h="7560309">
                <a:moveTo>
                  <a:pt x="245656" y="361460"/>
                </a:moveTo>
                <a:lnTo>
                  <a:pt x="0" y="242939"/>
                </a:lnTo>
              </a:path>
              <a:path w="245745" h="7560309">
                <a:moveTo>
                  <a:pt x="245656" y="435388"/>
                </a:moveTo>
                <a:lnTo>
                  <a:pt x="0" y="316867"/>
                </a:lnTo>
              </a:path>
              <a:path w="245745" h="7560309">
                <a:moveTo>
                  <a:pt x="245656" y="509326"/>
                </a:moveTo>
                <a:lnTo>
                  <a:pt x="0" y="390805"/>
                </a:lnTo>
              </a:path>
              <a:path w="245745" h="7560309">
                <a:moveTo>
                  <a:pt x="245656" y="583266"/>
                </a:moveTo>
                <a:lnTo>
                  <a:pt x="0" y="464745"/>
                </a:lnTo>
              </a:path>
              <a:path w="245745" h="7560309">
                <a:moveTo>
                  <a:pt x="245656" y="657192"/>
                </a:moveTo>
                <a:lnTo>
                  <a:pt x="0" y="538671"/>
                </a:lnTo>
              </a:path>
              <a:path w="245745" h="7560309">
                <a:moveTo>
                  <a:pt x="245656" y="731132"/>
                </a:moveTo>
                <a:lnTo>
                  <a:pt x="0" y="612611"/>
                </a:lnTo>
              </a:path>
              <a:path w="245745" h="7560309">
                <a:moveTo>
                  <a:pt x="245656" y="805059"/>
                </a:moveTo>
                <a:lnTo>
                  <a:pt x="0" y="686538"/>
                </a:lnTo>
              </a:path>
              <a:path w="245745" h="7560309">
                <a:moveTo>
                  <a:pt x="245656" y="878998"/>
                </a:moveTo>
                <a:lnTo>
                  <a:pt x="0" y="760477"/>
                </a:lnTo>
              </a:path>
              <a:path w="245745" h="7560309">
                <a:moveTo>
                  <a:pt x="245656" y="952926"/>
                </a:moveTo>
                <a:lnTo>
                  <a:pt x="0" y="834404"/>
                </a:lnTo>
              </a:path>
              <a:path w="245745" h="7560309">
                <a:moveTo>
                  <a:pt x="245656" y="1026864"/>
                </a:moveTo>
                <a:lnTo>
                  <a:pt x="0" y="908343"/>
                </a:lnTo>
              </a:path>
              <a:path w="245745" h="7560309">
                <a:moveTo>
                  <a:pt x="245656" y="1100792"/>
                </a:moveTo>
                <a:lnTo>
                  <a:pt x="0" y="982270"/>
                </a:lnTo>
              </a:path>
              <a:path w="245745" h="7560309">
                <a:moveTo>
                  <a:pt x="245656" y="1174730"/>
                </a:moveTo>
                <a:lnTo>
                  <a:pt x="0" y="1056209"/>
                </a:lnTo>
              </a:path>
              <a:path w="245745" h="7560309">
                <a:moveTo>
                  <a:pt x="245656" y="1248658"/>
                </a:moveTo>
                <a:lnTo>
                  <a:pt x="0" y="1130136"/>
                </a:lnTo>
              </a:path>
              <a:path w="245745" h="7560309">
                <a:moveTo>
                  <a:pt x="245656" y="1322596"/>
                </a:moveTo>
                <a:lnTo>
                  <a:pt x="0" y="1204075"/>
                </a:lnTo>
              </a:path>
              <a:path w="245745" h="7560309">
                <a:moveTo>
                  <a:pt x="245656" y="1396535"/>
                </a:moveTo>
                <a:lnTo>
                  <a:pt x="0" y="1278015"/>
                </a:lnTo>
              </a:path>
              <a:path w="245745" h="7560309">
                <a:moveTo>
                  <a:pt x="245656" y="1470462"/>
                </a:moveTo>
                <a:lnTo>
                  <a:pt x="0" y="1351941"/>
                </a:lnTo>
              </a:path>
              <a:path w="245745" h="7560309">
                <a:moveTo>
                  <a:pt x="245656" y="1544402"/>
                </a:moveTo>
                <a:lnTo>
                  <a:pt x="0" y="1425881"/>
                </a:lnTo>
              </a:path>
              <a:path w="245745" h="7560309">
                <a:moveTo>
                  <a:pt x="245656" y="1618328"/>
                </a:moveTo>
                <a:lnTo>
                  <a:pt x="0" y="1499807"/>
                </a:lnTo>
              </a:path>
              <a:path w="245745" h="7560309">
                <a:moveTo>
                  <a:pt x="245656" y="1692268"/>
                </a:moveTo>
                <a:lnTo>
                  <a:pt x="0" y="1573747"/>
                </a:lnTo>
              </a:path>
              <a:path w="245745" h="7560309">
                <a:moveTo>
                  <a:pt x="245656" y="1766195"/>
                </a:moveTo>
                <a:lnTo>
                  <a:pt x="0" y="1647674"/>
                </a:lnTo>
              </a:path>
              <a:path w="245745" h="7560309">
                <a:moveTo>
                  <a:pt x="245656" y="1840134"/>
                </a:moveTo>
                <a:lnTo>
                  <a:pt x="0" y="1721613"/>
                </a:lnTo>
              </a:path>
              <a:path w="245745" h="7560309">
                <a:moveTo>
                  <a:pt x="245656" y="1914062"/>
                </a:moveTo>
                <a:lnTo>
                  <a:pt x="0" y="1795540"/>
                </a:lnTo>
              </a:path>
              <a:path w="245745" h="7560309">
                <a:moveTo>
                  <a:pt x="245656" y="1988000"/>
                </a:moveTo>
                <a:lnTo>
                  <a:pt x="0" y="1869479"/>
                </a:lnTo>
              </a:path>
              <a:path w="245745" h="7560309">
                <a:moveTo>
                  <a:pt x="245656" y="2061939"/>
                </a:moveTo>
                <a:lnTo>
                  <a:pt x="0" y="1943418"/>
                </a:lnTo>
              </a:path>
              <a:path w="245745" h="7560309">
                <a:moveTo>
                  <a:pt x="245656" y="2135866"/>
                </a:moveTo>
                <a:lnTo>
                  <a:pt x="0" y="2017345"/>
                </a:lnTo>
              </a:path>
              <a:path w="245745" h="7560309">
                <a:moveTo>
                  <a:pt x="245656" y="2209805"/>
                </a:moveTo>
                <a:lnTo>
                  <a:pt x="0" y="2091284"/>
                </a:lnTo>
              </a:path>
              <a:path w="245745" h="7560309">
                <a:moveTo>
                  <a:pt x="245656" y="2283732"/>
                </a:moveTo>
                <a:lnTo>
                  <a:pt x="0" y="2165211"/>
                </a:lnTo>
              </a:path>
              <a:path w="245745" h="7560309">
                <a:moveTo>
                  <a:pt x="245656" y="2357671"/>
                </a:moveTo>
                <a:lnTo>
                  <a:pt x="0" y="2239151"/>
                </a:lnTo>
              </a:path>
              <a:path w="245745" h="7560309">
                <a:moveTo>
                  <a:pt x="245656" y="2431598"/>
                </a:moveTo>
                <a:lnTo>
                  <a:pt x="0" y="2313077"/>
                </a:lnTo>
              </a:path>
              <a:path w="245745" h="7560309">
                <a:moveTo>
                  <a:pt x="245656" y="2505538"/>
                </a:moveTo>
                <a:lnTo>
                  <a:pt x="0" y="2387017"/>
                </a:lnTo>
              </a:path>
              <a:path w="245745" h="7560309">
                <a:moveTo>
                  <a:pt x="245656" y="2579465"/>
                </a:moveTo>
                <a:lnTo>
                  <a:pt x="0" y="2460944"/>
                </a:lnTo>
              </a:path>
              <a:path w="245745" h="7560309">
                <a:moveTo>
                  <a:pt x="245656" y="2653404"/>
                </a:moveTo>
                <a:lnTo>
                  <a:pt x="0" y="2534883"/>
                </a:lnTo>
              </a:path>
              <a:path w="245745" h="7560309">
                <a:moveTo>
                  <a:pt x="245656" y="2727331"/>
                </a:moveTo>
                <a:lnTo>
                  <a:pt x="0" y="2608810"/>
                </a:lnTo>
              </a:path>
              <a:path w="245745" h="7560309">
                <a:moveTo>
                  <a:pt x="245656" y="2801270"/>
                </a:moveTo>
                <a:lnTo>
                  <a:pt x="0" y="2682749"/>
                </a:lnTo>
              </a:path>
              <a:path w="245745" h="7560309">
                <a:moveTo>
                  <a:pt x="245656" y="2875209"/>
                </a:moveTo>
                <a:lnTo>
                  <a:pt x="0" y="2756688"/>
                </a:lnTo>
              </a:path>
              <a:path w="245745" h="7560309">
                <a:moveTo>
                  <a:pt x="245656" y="2949136"/>
                </a:moveTo>
                <a:lnTo>
                  <a:pt x="0" y="2830615"/>
                </a:lnTo>
              </a:path>
              <a:path w="245745" h="7560309">
                <a:moveTo>
                  <a:pt x="245656" y="3023075"/>
                </a:moveTo>
                <a:lnTo>
                  <a:pt x="0" y="2904554"/>
                </a:lnTo>
              </a:path>
              <a:path w="245745" h="7560309">
                <a:moveTo>
                  <a:pt x="245656" y="3097002"/>
                </a:moveTo>
                <a:lnTo>
                  <a:pt x="0" y="2978481"/>
                </a:lnTo>
              </a:path>
              <a:path w="245745" h="7560309">
                <a:moveTo>
                  <a:pt x="245656" y="3170941"/>
                </a:moveTo>
                <a:lnTo>
                  <a:pt x="0" y="3052420"/>
                </a:lnTo>
              </a:path>
              <a:path w="245745" h="7560309">
                <a:moveTo>
                  <a:pt x="245656" y="3244868"/>
                </a:moveTo>
                <a:lnTo>
                  <a:pt x="0" y="3126347"/>
                </a:lnTo>
              </a:path>
              <a:path w="245745" h="7560309">
                <a:moveTo>
                  <a:pt x="245656" y="3318807"/>
                </a:moveTo>
                <a:lnTo>
                  <a:pt x="0" y="3200287"/>
                </a:lnTo>
              </a:path>
              <a:path w="245745" h="7560309">
                <a:moveTo>
                  <a:pt x="245656" y="3392735"/>
                </a:moveTo>
                <a:lnTo>
                  <a:pt x="0" y="3274214"/>
                </a:lnTo>
              </a:path>
              <a:path w="245745" h="7560309">
                <a:moveTo>
                  <a:pt x="245656" y="3466674"/>
                </a:moveTo>
                <a:lnTo>
                  <a:pt x="0" y="3348153"/>
                </a:lnTo>
              </a:path>
              <a:path w="245745" h="7560309">
                <a:moveTo>
                  <a:pt x="245656" y="3540601"/>
                </a:moveTo>
                <a:lnTo>
                  <a:pt x="0" y="3422080"/>
                </a:lnTo>
              </a:path>
              <a:path w="245745" h="7560309">
                <a:moveTo>
                  <a:pt x="245656" y="3614540"/>
                </a:moveTo>
                <a:lnTo>
                  <a:pt x="0" y="3496019"/>
                </a:lnTo>
              </a:path>
              <a:path w="245745" h="7560309">
                <a:moveTo>
                  <a:pt x="245656" y="3688467"/>
                </a:moveTo>
                <a:lnTo>
                  <a:pt x="0" y="3569946"/>
                </a:lnTo>
              </a:path>
              <a:path w="245745" h="7560309">
                <a:moveTo>
                  <a:pt x="245656" y="3762406"/>
                </a:moveTo>
                <a:lnTo>
                  <a:pt x="0" y="3643885"/>
                </a:lnTo>
              </a:path>
              <a:path w="245745" h="7560309">
                <a:moveTo>
                  <a:pt x="245656" y="3836345"/>
                </a:moveTo>
                <a:lnTo>
                  <a:pt x="0" y="3717824"/>
                </a:lnTo>
              </a:path>
              <a:path w="245745" h="7560309">
                <a:moveTo>
                  <a:pt x="245656" y="3910272"/>
                </a:moveTo>
                <a:lnTo>
                  <a:pt x="0" y="3791751"/>
                </a:lnTo>
              </a:path>
              <a:path w="245745" h="7560309">
                <a:moveTo>
                  <a:pt x="245656" y="3984211"/>
                </a:moveTo>
                <a:lnTo>
                  <a:pt x="0" y="3865690"/>
                </a:lnTo>
              </a:path>
              <a:path w="245745" h="7560309">
                <a:moveTo>
                  <a:pt x="245656" y="4058139"/>
                </a:moveTo>
                <a:lnTo>
                  <a:pt x="0" y="3939618"/>
                </a:lnTo>
              </a:path>
              <a:path w="245745" h="7560309">
                <a:moveTo>
                  <a:pt x="245656" y="4132077"/>
                </a:moveTo>
                <a:lnTo>
                  <a:pt x="0" y="4013556"/>
                </a:lnTo>
              </a:path>
              <a:path w="245745" h="7560309">
                <a:moveTo>
                  <a:pt x="245656" y="4206005"/>
                </a:moveTo>
                <a:lnTo>
                  <a:pt x="0" y="4087484"/>
                </a:lnTo>
              </a:path>
              <a:path w="245745" h="7560309">
                <a:moveTo>
                  <a:pt x="245656" y="4279943"/>
                </a:moveTo>
                <a:lnTo>
                  <a:pt x="0" y="4161423"/>
                </a:lnTo>
              </a:path>
              <a:path w="245745" h="7560309">
                <a:moveTo>
                  <a:pt x="245656" y="4353871"/>
                </a:moveTo>
                <a:lnTo>
                  <a:pt x="0" y="4235350"/>
                </a:lnTo>
              </a:path>
              <a:path w="245745" h="7560309">
                <a:moveTo>
                  <a:pt x="245656" y="4427810"/>
                </a:moveTo>
                <a:lnTo>
                  <a:pt x="0" y="4309289"/>
                </a:lnTo>
              </a:path>
              <a:path w="245745" h="7560309">
                <a:moveTo>
                  <a:pt x="245656" y="4501737"/>
                </a:moveTo>
                <a:lnTo>
                  <a:pt x="0" y="4383216"/>
                </a:lnTo>
              </a:path>
              <a:path w="245745" h="7560309">
                <a:moveTo>
                  <a:pt x="245656" y="4575676"/>
                </a:moveTo>
                <a:lnTo>
                  <a:pt x="0" y="4457155"/>
                </a:lnTo>
              </a:path>
              <a:path w="245745" h="7560309">
                <a:moveTo>
                  <a:pt x="245656" y="4649615"/>
                </a:moveTo>
                <a:lnTo>
                  <a:pt x="0" y="4531094"/>
                </a:lnTo>
              </a:path>
              <a:path w="245745" h="7560309">
                <a:moveTo>
                  <a:pt x="245656" y="4723542"/>
                </a:moveTo>
                <a:lnTo>
                  <a:pt x="0" y="4605021"/>
                </a:lnTo>
              </a:path>
              <a:path w="245745" h="7560309">
                <a:moveTo>
                  <a:pt x="245656" y="4797481"/>
                </a:moveTo>
                <a:lnTo>
                  <a:pt x="0" y="4678960"/>
                </a:lnTo>
              </a:path>
              <a:path w="245745" h="7560309">
                <a:moveTo>
                  <a:pt x="245656" y="4871408"/>
                </a:moveTo>
                <a:lnTo>
                  <a:pt x="0" y="4752887"/>
                </a:lnTo>
              </a:path>
              <a:path w="245745" h="7560309">
                <a:moveTo>
                  <a:pt x="245656" y="4945347"/>
                </a:moveTo>
                <a:lnTo>
                  <a:pt x="0" y="4826826"/>
                </a:lnTo>
              </a:path>
              <a:path w="245745" h="7560309">
                <a:moveTo>
                  <a:pt x="245656" y="5019275"/>
                </a:moveTo>
                <a:lnTo>
                  <a:pt x="0" y="4900754"/>
                </a:lnTo>
              </a:path>
              <a:path w="245745" h="7560309">
                <a:moveTo>
                  <a:pt x="245656" y="5093213"/>
                </a:moveTo>
                <a:lnTo>
                  <a:pt x="0" y="4974692"/>
                </a:lnTo>
              </a:path>
              <a:path w="245745" h="7560309">
                <a:moveTo>
                  <a:pt x="245656" y="5167141"/>
                </a:moveTo>
                <a:lnTo>
                  <a:pt x="0" y="5048620"/>
                </a:lnTo>
              </a:path>
              <a:path w="245745" h="7560309">
                <a:moveTo>
                  <a:pt x="245656" y="5241079"/>
                </a:moveTo>
                <a:lnTo>
                  <a:pt x="0" y="5122559"/>
                </a:lnTo>
              </a:path>
              <a:path w="245745" h="7560309">
                <a:moveTo>
                  <a:pt x="245656" y="5315007"/>
                </a:moveTo>
                <a:lnTo>
                  <a:pt x="0" y="5196486"/>
                </a:lnTo>
              </a:path>
              <a:path w="245745" h="7560309">
                <a:moveTo>
                  <a:pt x="245656" y="5388946"/>
                </a:moveTo>
                <a:lnTo>
                  <a:pt x="0" y="5270425"/>
                </a:lnTo>
              </a:path>
              <a:path w="245745" h="7560309">
                <a:moveTo>
                  <a:pt x="245656" y="5462885"/>
                </a:moveTo>
                <a:lnTo>
                  <a:pt x="0" y="5344364"/>
                </a:lnTo>
              </a:path>
              <a:path w="245745" h="7560309">
                <a:moveTo>
                  <a:pt x="245656" y="5536812"/>
                </a:moveTo>
                <a:lnTo>
                  <a:pt x="0" y="5418291"/>
                </a:lnTo>
              </a:path>
              <a:path w="245745" h="7560309">
                <a:moveTo>
                  <a:pt x="245656" y="5610751"/>
                </a:moveTo>
                <a:lnTo>
                  <a:pt x="0" y="5492230"/>
                </a:lnTo>
              </a:path>
              <a:path w="245745" h="7560309">
                <a:moveTo>
                  <a:pt x="245656" y="5684678"/>
                </a:moveTo>
                <a:lnTo>
                  <a:pt x="0" y="5566157"/>
                </a:lnTo>
              </a:path>
              <a:path w="245745" h="7560309">
                <a:moveTo>
                  <a:pt x="245656" y="5758617"/>
                </a:moveTo>
                <a:lnTo>
                  <a:pt x="0" y="5640096"/>
                </a:lnTo>
              </a:path>
              <a:path w="245745" h="7560309">
                <a:moveTo>
                  <a:pt x="245656" y="5832545"/>
                </a:moveTo>
                <a:lnTo>
                  <a:pt x="0" y="5714024"/>
                </a:lnTo>
              </a:path>
              <a:path w="245745" h="7560309">
                <a:moveTo>
                  <a:pt x="245656" y="5906483"/>
                </a:moveTo>
                <a:lnTo>
                  <a:pt x="0" y="5787962"/>
                </a:lnTo>
              </a:path>
              <a:path w="245745" h="7560309">
                <a:moveTo>
                  <a:pt x="245656" y="5980411"/>
                </a:moveTo>
                <a:lnTo>
                  <a:pt x="0" y="5861890"/>
                </a:lnTo>
              </a:path>
              <a:path w="245745" h="7560309">
                <a:moveTo>
                  <a:pt x="245656" y="6054349"/>
                </a:moveTo>
                <a:lnTo>
                  <a:pt x="0" y="5935828"/>
                </a:lnTo>
              </a:path>
              <a:path w="245745" h="7560309">
                <a:moveTo>
                  <a:pt x="245656" y="6128289"/>
                </a:moveTo>
                <a:lnTo>
                  <a:pt x="0" y="6009768"/>
                </a:lnTo>
              </a:path>
              <a:path w="245745" h="7560309">
                <a:moveTo>
                  <a:pt x="245656" y="6202215"/>
                </a:moveTo>
                <a:lnTo>
                  <a:pt x="0" y="6083695"/>
                </a:lnTo>
              </a:path>
              <a:path w="245745" h="7560309">
                <a:moveTo>
                  <a:pt x="245656" y="6276155"/>
                </a:moveTo>
                <a:lnTo>
                  <a:pt x="0" y="6157634"/>
                </a:lnTo>
              </a:path>
              <a:path w="245745" h="7560309">
                <a:moveTo>
                  <a:pt x="245656" y="6350082"/>
                </a:moveTo>
                <a:lnTo>
                  <a:pt x="0" y="6231561"/>
                </a:lnTo>
              </a:path>
              <a:path w="245745" h="7560309">
                <a:moveTo>
                  <a:pt x="245656" y="6424021"/>
                </a:moveTo>
                <a:lnTo>
                  <a:pt x="0" y="6305500"/>
                </a:lnTo>
              </a:path>
              <a:path w="245745" h="7560309">
                <a:moveTo>
                  <a:pt x="245656" y="6497949"/>
                </a:moveTo>
                <a:lnTo>
                  <a:pt x="0" y="6379427"/>
                </a:lnTo>
              </a:path>
              <a:path w="245745" h="7560309">
                <a:moveTo>
                  <a:pt x="245656" y="6571887"/>
                </a:moveTo>
                <a:lnTo>
                  <a:pt x="0" y="6453366"/>
                </a:lnTo>
              </a:path>
              <a:path w="245745" h="7560309">
                <a:moveTo>
                  <a:pt x="245656" y="6645815"/>
                </a:moveTo>
                <a:lnTo>
                  <a:pt x="0" y="6527294"/>
                </a:lnTo>
              </a:path>
              <a:path w="245745" h="7560309">
                <a:moveTo>
                  <a:pt x="245656" y="6719753"/>
                </a:moveTo>
                <a:lnTo>
                  <a:pt x="0" y="6601232"/>
                </a:lnTo>
              </a:path>
              <a:path w="245745" h="7560309">
                <a:moveTo>
                  <a:pt x="245656" y="6793681"/>
                </a:moveTo>
                <a:lnTo>
                  <a:pt x="0" y="6675160"/>
                </a:lnTo>
              </a:path>
              <a:path w="245745" h="7560309">
                <a:moveTo>
                  <a:pt x="245656" y="6867619"/>
                </a:moveTo>
                <a:lnTo>
                  <a:pt x="0" y="6749098"/>
                </a:lnTo>
              </a:path>
              <a:path w="245745" h="7560309">
                <a:moveTo>
                  <a:pt x="245656" y="6941547"/>
                </a:moveTo>
                <a:lnTo>
                  <a:pt x="0" y="6823026"/>
                </a:lnTo>
              </a:path>
              <a:path w="245745" h="7560309">
                <a:moveTo>
                  <a:pt x="245656" y="7015485"/>
                </a:moveTo>
                <a:lnTo>
                  <a:pt x="0" y="6896964"/>
                </a:lnTo>
              </a:path>
              <a:path w="245745" h="7560309">
                <a:moveTo>
                  <a:pt x="245656" y="7089425"/>
                </a:moveTo>
                <a:lnTo>
                  <a:pt x="0" y="6970904"/>
                </a:lnTo>
              </a:path>
              <a:path w="245745" h="7560309">
                <a:moveTo>
                  <a:pt x="245656" y="7163351"/>
                </a:moveTo>
                <a:lnTo>
                  <a:pt x="0" y="7044831"/>
                </a:lnTo>
              </a:path>
              <a:path w="245745" h="7560309">
                <a:moveTo>
                  <a:pt x="245656" y="7237291"/>
                </a:moveTo>
                <a:lnTo>
                  <a:pt x="0" y="7118770"/>
                </a:lnTo>
              </a:path>
              <a:path w="245745" h="7560309">
                <a:moveTo>
                  <a:pt x="245656" y="7311218"/>
                </a:moveTo>
                <a:lnTo>
                  <a:pt x="0" y="7192697"/>
                </a:lnTo>
              </a:path>
              <a:path w="245745" h="7560309">
                <a:moveTo>
                  <a:pt x="245656" y="7385157"/>
                </a:moveTo>
                <a:lnTo>
                  <a:pt x="0" y="7266636"/>
                </a:lnTo>
              </a:path>
              <a:path w="245745" h="7560309">
                <a:moveTo>
                  <a:pt x="245656" y="7459085"/>
                </a:moveTo>
                <a:lnTo>
                  <a:pt x="0" y="7340563"/>
                </a:lnTo>
              </a:path>
              <a:path w="245745" h="7560309">
                <a:moveTo>
                  <a:pt x="245656" y="7533023"/>
                </a:moveTo>
                <a:lnTo>
                  <a:pt x="0" y="7414502"/>
                </a:lnTo>
              </a:path>
              <a:path w="245745" h="7560309">
                <a:moveTo>
                  <a:pt x="148352" y="7560005"/>
                </a:moveTo>
                <a:lnTo>
                  <a:pt x="0" y="7488430"/>
                </a:lnTo>
              </a:path>
            </a:pathLst>
          </a:custGeom>
          <a:ln w="12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182790" y="534629"/>
            <a:ext cx="6480839" cy="475564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118"/>
              </a:spcBef>
            </a:pPr>
            <a:r>
              <a:rPr sz="2992" spc="14" dirty="0">
                <a:solidFill>
                  <a:srgbClr val="414042"/>
                </a:solidFill>
              </a:rPr>
              <a:t>RÈGLEMENT</a:t>
            </a:r>
            <a:r>
              <a:rPr sz="2992" spc="-5" dirty="0">
                <a:solidFill>
                  <a:srgbClr val="414042"/>
                </a:solidFill>
              </a:rPr>
              <a:t> </a:t>
            </a:r>
            <a:r>
              <a:rPr sz="2992" b="0" spc="-14" dirty="0">
                <a:solidFill>
                  <a:srgbClr val="414042"/>
                </a:solidFill>
                <a:latin typeface="Arial MT"/>
                <a:cs typeface="Arial MT"/>
              </a:rPr>
              <a:t>NATIONAL</a:t>
            </a:r>
            <a:r>
              <a:rPr sz="2992" b="0" spc="-113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2992" b="0" spc="14" dirty="0">
                <a:solidFill>
                  <a:srgbClr val="414042"/>
                </a:solidFill>
                <a:latin typeface="Arial MT"/>
                <a:cs typeface="Arial MT"/>
              </a:rPr>
              <a:t>à</a:t>
            </a:r>
            <a:r>
              <a:rPr sz="2992" b="0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2992" b="0" spc="9" dirty="0">
                <a:solidFill>
                  <a:srgbClr val="414042"/>
                </a:solidFill>
                <a:latin typeface="Arial MT"/>
                <a:cs typeface="Arial MT"/>
              </a:rPr>
              <a:t>vocation</a:t>
            </a:r>
            <a:r>
              <a:rPr sz="2992" b="0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2992" b="0" spc="5" dirty="0">
                <a:solidFill>
                  <a:srgbClr val="414042"/>
                </a:solidFill>
                <a:latin typeface="Arial MT"/>
                <a:cs typeface="Arial MT"/>
              </a:rPr>
              <a:t>:</a:t>
            </a:r>
            <a:endParaRPr sz="2992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742812" y="1215347"/>
            <a:ext cx="8706377" cy="3801316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23033" marR="3298285" indent="477929">
              <a:lnSpc>
                <a:spcPct val="121300"/>
              </a:lnSpc>
              <a:spcBef>
                <a:spcPts val="86"/>
              </a:spcBef>
            </a:pPr>
            <a:r>
              <a:rPr sz="1995" b="1" i="1" dirty="0">
                <a:solidFill>
                  <a:srgbClr val="007AC1"/>
                </a:solidFill>
                <a:latin typeface="Arial"/>
                <a:cs typeface="Arial"/>
              </a:rPr>
              <a:t>Pas de Golden </a:t>
            </a:r>
            <a:r>
              <a:rPr sz="1995" b="1" i="1" spc="-5" dirty="0">
                <a:solidFill>
                  <a:srgbClr val="007AC1"/>
                </a:solidFill>
                <a:latin typeface="Arial"/>
                <a:cs typeface="Arial"/>
              </a:rPr>
              <a:t>score</a:t>
            </a:r>
            <a:endParaRPr lang="fr-FR" sz="1995" b="1" i="1" spc="-5" dirty="0">
              <a:solidFill>
                <a:srgbClr val="007AC1"/>
              </a:solidFill>
              <a:latin typeface="Arial"/>
              <a:cs typeface="Arial"/>
            </a:endParaRPr>
          </a:p>
          <a:p>
            <a:pPr marL="130999" marR="3298285" indent="358447">
              <a:lnSpc>
                <a:spcPct val="121300"/>
              </a:lnSpc>
              <a:spcBef>
                <a:spcPts val="86"/>
              </a:spcBef>
            </a:pPr>
            <a:r>
              <a:rPr sz="1995" b="1" i="1" spc="-5" dirty="0" err="1">
                <a:solidFill>
                  <a:srgbClr val="007AC1"/>
                </a:solidFill>
                <a:latin typeface="Arial"/>
                <a:cs typeface="Arial"/>
              </a:rPr>
              <a:t>Kinza</a:t>
            </a:r>
            <a:r>
              <a:rPr sz="1995" b="1" i="1" spc="-32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995" b="1" i="1" spc="-5" dirty="0" err="1">
                <a:solidFill>
                  <a:srgbClr val="007AC1"/>
                </a:solidFill>
                <a:latin typeface="Arial"/>
                <a:cs typeface="Arial"/>
              </a:rPr>
              <a:t>comptabilisés</a:t>
            </a:r>
            <a:r>
              <a:rPr sz="1995" b="1" i="1" spc="-32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995" b="1" i="1" dirty="0">
                <a:solidFill>
                  <a:srgbClr val="007AC1"/>
                </a:solidFill>
                <a:latin typeface="Arial"/>
                <a:cs typeface="Arial"/>
              </a:rPr>
              <a:t>+</a:t>
            </a:r>
            <a:r>
              <a:rPr sz="1995" b="1" i="1" spc="-23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endParaRPr lang="fr-FR" sz="1995" b="1" i="1" spc="-23" dirty="0">
              <a:solidFill>
                <a:srgbClr val="007AC1"/>
              </a:solidFill>
              <a:latin typeface="Arial"/>
              <a:cs typeface="Arial"/>
            </a:endParaRPr>
          </a:p>
          <a:p>
            <a:pPr marL="130999" marR="3298285" indent="358447">
              <a:lnSpc>
                <a:spcPct val="121300"/>
              </a:lnSpc>
              <a:spcBef>
                <a:spcPts val="86"/>
              </a:spcBef>
            </a:pPr>
            <a:r>
              <a:rPr sz="1995" b="1" i="1" dirty="0" err="1">
                <a:solidFill>
                  <a:srgbClr val="007AC1"/>
                </a:solidFill>
                <a:latin typeface="Arial"/>
                <a:cs typeface="Arial"/>
              </a:rPr>
              <a:t>décision</a:t>
            </a:r>
            <a:r>
              <a:rPr sz="1995" b="1" i="1" spc="-23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995" b="1" i="1" spc="-5" dirty="0" err="1">
                <a:solidFill>
                  <a:srgbClr val="007AC1"/>
                </a:solidFill>
                <a:latin typeface="Arial"/>
                <a:cs typeface="Arial"/>
              </a:rPr>
              <a:t>si</a:t>
            </a:r>
            <a:r>
              <a:rPr sz="1995" b="1" i="1" spc="-23" dirty="0">
                <a:solidFill>
                  <a:srgbClr val="007AC1"/>
                </a:solidFill>
                <a:latin typeface="Arial"/>
                <a:cs typeface="Arial"/>
              </a:rPr>
              <a:t> </a:t>
            </a:r>
            <a:r>
              <a:rPr sz="1995" b="1" i="1" dirty="0" err="1">
                <a:solidFill>
                  <a:srgbClr val="007AC1"/>
                </a:solidFill>
                <a:latin typeface="Arial"/>
                <a:cs typeface="Arial"/>
              </a:rPr>
              <a:t>nécessaire</a:t>
            </a:r>
            <a:endParaRPr lang="fr-FR" sz="1995" b="1" i="1" dirty="0">
              <a:solidFill>
                <a:srgbClr val="007AC1"/>
              </a:solidFill>
              <a:latin typeface="Arial"/>
              <a:cs typeface="Arial"/>
            </a:endParaRPr>
          </a:p>
          <a:p>
            <a:pPr marL="130999" marR="3298285" indent="358447">
              <a:lnSpc>
                <a:spcPct val="121300"/>
              </a:lnSpc>
              <a:spcBef>
                <a:spcPts val="86"/>
              </a:spcBef>
            </a:pPr>
            <a:endParaRPr lang="fr-FR" sz="2176" dirty="0">
              <a:latin typeface="Arial"/>
              <a:cs typeface="Arial"/>
            </a:endParaRPr>
          </a:p>
          <a:p>
            <a:pPr marL="130999" marR="3298285" indent="358447">
              <a:lnSpc>
                <a:spcPct val="121300"/>
              </a:lnSpc>
              <a:spcBef>
                <a:spcPts val="86"/>
              </a:spcBef>
            </a:pPr>
            <a:endParaRPr sz="2176" dirty="0">
              <a:latin typeface="Arial"/>
              <a:cs typeface="Arial"/>
            </a:endParaRPr>
          </a:p>
          <a:p>
            <a:pPr marL="130999"/>
            <a:r>
              <a:rPr sz="2358" b="1" i="1" spc="-9" dirty="0">
                <a:solidFill>
                  <a:srgbClr val="0070C0"/>
                </a:solidFill>
                <a:latin typeface="Microsoft Sans Serif"/>
                <a:cs typeface="Microsoft Sans Serif"/>
              </a:rPr>
              <a:t>L’arbitrage</a:t>
            </a:r>
            <a:r>
              <a:rPr sz="2358" b="1" i="1" spc="32" dirty="0">
                <a:solidFill>
                  <a:srgbClr val="0070C0"/>
                </a:solidFill>
                <a:latin typeface="Microsoft Sans Serif"/>
                <a:cs typeface="Microsoft Sans Serif"/>
              </a:rPr>
              <a:t> </a:t>
            </a:r>
            <a:r>
              <a:rPr sz="2358" b="1" i="1" spc="14" dirty="0">
                <a:solidFill>
                  <a:srgbClr val="0070C0"/>
                </a:solidFill>
                <a:latin typeface="Microsoft Sans Serif"/>
                <a:cs typeface="Microsoft Sans Serif"/>
              </a:rPr>
              <a:t>«</a:t>
            </a:r>
            <a:r>
              <a:rPr sz="2358" b="1" i="1" spc="32" dirty="0">
                <a:solidFill>
                  <a:srgbClr val="0070C0"/>
                </a:solidFill>
                <a:latin typeface="Microsoft Sans Serif"/>
                <a:cs typeface="Microsoft Sans Serif"/>
              </a:rPr>
              <a:t> </a:t>
            </a:r>
            <a:r>
              <a:rPr sz="2358" b="1" i="1" dirty="0">
                <a:solidFill>
                  <a:srgbClr val="0070C0"/>
                </a:solidFill>
                <a:latin typeface="Microsoft Sans Serif"/>
                <a:cs typeface="Microsoft Sans Serif"/>
              </a:rPr>
              <a:t>National</a:t>
            </a:r>
            <a:r>
              <a:rPr sz="2358" b="1" i="1" spc="36" dirty="0">
                <a:solidFill>
                  <a:srgbClr val="0070C0"/>
                </a:solidFill>
                <a:latin typeface="Microsoft Sans Serif"/>
                <a:cs typeface="Microsoft Sans Serif"/>
              </a:rPr>
              <a:t> </a:t>
            </a:r>
            <a:r>
              <a:rPr sz="2358" b="1" i="1" spc="14" dirty="0">
                <a:solidFill>
                  <a:srgbClr val="0070C0"/>
                </a:solidFill>
                <a:latin typeface="Microsoft Sans Serif"/>
                <a:cs typeface="Microsoft Sans Serif"/>
              </a:rPr>
              <a:t>»</a:t>
            </a:r>
            <a:r>
              <a:rPr sz="2358" b="1" i="1" spc="32" dirty="0">
                <a:solidFill>
                  <a:srgbClr val="0070C0"/>
                </a:solidFill>
                <a:latin typeface="Microsoft Sans Serif"/>
                <a:cs typeface="Microsoft Sans Serif"/>
              </a:rPr>
              <a:t> </a:t>
            </a:r>
            <a:r>
              <a:rPr sz="2358" b="1" i="1" spc="14" dirty="0" err="1">
                <a:solidFill>
                  <a:srgbClr val="0070C0"/>
                </a:solidFill>
                <a:latin typeface="Microsoft Sans Serif"/>
                <a:cs typeface="Microsoft Sans Serif"/>
              </a:rPr>
              <a:t>concerne</a:t>
            </a:r>
            <a:r>
              <a:rPr sz="2358" b="1" i="1" spc="32" dirty="0">
                <a:solidFill>
                  <a:srgbClr val="0070C0"/>
                </a:solidFill>
                <a:latin typeface="Microsoft Sans Serif"/>
                <a:cs typeface="Microsoft Sans Serif"/>
              </a:rPr>
              <a:t> </a:t>
            </a:r>
            <a:r>
              <a:rPr sz="2358" b="1" i="1" spc="5" dirty="0">
                <a:solidFill>
                  <a:srgbClr val="0070C0"/>
                </a:solidFill>
                <a:latin typeface="Microsoft Sans Serif"/>
                <a:cs typeface="Microsoft Sans Serif"/>
              </a:rPr>
              <a:t>:</a:t>
            </a:r>
            <a:endParaRPr lang="fr-FR" sz="2358" b="1" i="1" spc="5" dirty="0">
              <a:solidFill>
                <a:srgbClr val="0070C0"/>
              </a:solidFill>
              <a:latin typeface="Microsoft Sans Serif"/>
              <a:cs typeface="Microsoft Sans Serif"/>
            </a:endParaRPr>
          </a:p>
          <a:p>
            <a:pPr marL="337429"/>
            <a:endParaRPr lang="fr-FR" sz="2358" b="1" i="1" spc="5" dirty="0">
              <a:solidFill>
                <a:srgbClr val="0070C0"/>
              </a:solidFill>
              <a:latin typeface="Microsoft Sans Serif"/>
              <a:cs typeface="Microsoft Sans Serif"/>
            </a:endParaRPr>
          </a:p>
          <a:p>
            <a:pPr marL="171306"/>
            <a:r>
              <a:rPr lang="fr-FR" sz="2358" b="1" i="1" spc="5" dirty="0">
                <a:solidFill>
                  <a:srgbClr val="0070C0"/>
                </a:solidFill>
                <a:latin typeface="Microsoft Sans Serif"/>
                <a:cs typeface="Microsoft Sans Serif"/>
              </a:rPr>
              <a:t>    Toutes les manifestations non inscrites en page 2</a:t>
            </a:r>
          </a:p>
          <a:p>
            <a:pPr marL="171306"/>
            <a:endParaRPr lang="fr-FR" sz="2358" b="1" i="1" spc="5" dirty="0">
              <a:solidFill>
                <a:srgbClr val="0070C0"/>
              </a:solidFill>
              <a:latin typeface="Microsoft Sans Serif"/>
              <a:cs typeface="Microsoft Sans Serif"/>
            </a:endParaRPr>
          </a:p>
          <a:p>
            <a:pPr marL="171306"/>
            <a:r>
              <a:rPr lang="fr-FR" sz="2358" b="1" i="1" spc="5" dirty="0">
                <a:solidFill>
                  <a:srgbClr val="0070C0"/>
                </a:solidFill>
                <a:latin typeface="Microsoft Sans Serif"/>
                <a:cs typeface="Microsoft Sans Serif"/>
              </a:rPr>
              <a:t>    Spécificités pour les championnats par équipes en page 13</a:t>
            </a:r>
          </a:p>
        </p:txBody>
      </p:sp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8099" y="1182748"/>
            <a:ext cx="4135931" cy="966758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12709578" y="5754546"/>
            <a:ext cx="663416" cy="12824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34549">
              <a:lnSpc>
                <a:spcPts val="970"/>
              </a:lnSpc>
            </a:pPr>
            <a:fld id="{81D60167-4931-47E6-BA6A-407CBD079E47}" type="slidenum">
              <a:rPr spc="-5" dirty="0"/>
              <a:pPr marL="34549">
                <a:lnSpc>
                  <a:spcPts val="970"/>
                </a:lnSpc>
              </a:pPr>
              <a:t>7</a:t>
            </a:fld>
            <a:endParaRPr spc="-5"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1247607" y="0"/>
            <a:ext cx="0" cy="73096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>
              <a:lnSpc>
                <a:spcPts val="970"/>
              </a:lnSpc>
            </a:pPr>
            <a:r>
              <a:rPr spc="9" dirty="0"/>
              <a:t>Arbitrage</a:t>
            </a:r>
            <a:r>
              <a:rPr spc="5" dirty="0"/>
              <a:t> </a:t>
            </a:r>
            <a:r>
              <a:rPr spc="-5" dirty="0"/>
              <a:t>National</a:t>
            </a:r>
            <a:r>
              <a:rPr spc="9" dirty="0"/>
              <a:t> Judo</a:t>
            </a:r>
            <a:r>
              <a:rPr spc="5" dirty="0"/>
              <a:t> </a:t>
            </a:r>
            <a:r>
              <a:rPr spc="-5" dirty="0"/>
              <a:t>«</a:t>
            </a:r>
            <a:r>
              <a:rPr spc="9" dirty="0"/>
              <a:t> </a:t>
            </a:r>
            <a:r>
              <a:rPr spc="-5" dirty="0"/>
              <a:t>à</a:t>
            </a:r>
            <a:r>
              <a:rPr spc="9" dirty="0"/>
              <a:t> </a:t>
            </a:r>
            <a:r>
              <a:rPr spc="5" dirty="0"/>
              <a:t>vocation </a:t>
            </a:r>
            <a:r>
              <a:rPr spc="18" dirty="0"/>
              <a:t>pédagogique</a:t>
            </a:r>
            <a:r>
              <a:rPr spc="9" dirty="0"/>
              <a:t> </a:t>
            </a:r>
            <a:r>
              <a:rPr spc="-5" dirty="0"/>
              <a:t>»</a:t>
            </a:r>
            <a:r>
              <a:rPr spc="9" dirty="0"/>
              <a:t> </a:t>
            </a:r>
            <a:r>
              <a:rPr dirty="0"/>
              <a:t>-</a:t>
            </a:r>
            <a:r>
              <a:rPr spc="5" dirty="0"/>
              <a:t> Septembre</a:t>
            </a:r>
            <a:r>
              <a:rPr spc="9" dirty="0"/>
              <a:t> </a:t>
            </a:r>
            <a:r>
              <a:rPr spc="-5" dirty="0"/>
              <a:t>2022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65D529C-23E2-9881-D07C-1B410C746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152" y="3912688"/>
            <a:ext cx="368524" cy="42610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5922E39-8EE7-D881-F2AE-6CC91A2B3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152" y="4585882"/>
            <a:ext cx="368524" cy="42610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D969B10-8BDA-0AFF-C58C-639F9BD9591F}"/>
              </a:ext>
            </a:extLst>
          </p:cNvPr>
          <p:cNvSpPr txBox="1"/>
          <p:nvPr/>
        </p:nvSpPr>
        <p:spPr>
          <a:xfrm>
            <a:off x="8962061" y="469672"/>
            <a:ext cx="1426539" cy="372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7607" y="0"/>
            <a:ext cx="222842" cy="6855696"/>
          </a:xfrm>
          <a:custGeom>
            <a:avLst/>
            <a:gdLst/>
            <a:ahLst/>
            <a:cxnLst/>
            <a:rect l="l" t="t" r="r" b="b"/>
            <a:pathLst>
              <a:path w="245745" h="7560309">
                <a:moveTo>
                  <a:pt x="245656" y="65728"/>
                </a:moveTo>
                <a:lnTo>
                  <a:pt x="109422" y="0"/>
                </a:lnTo>
              </a:path>
              <a:path w="245745" h="7560309">
                <a:moveTo>
                  <a:pt x="245656" y="139656"/>
                </a:moveTo>
                <a:lnTo>
                  <a:pt x="0" y="21134"/>
                </a:lnTo>
              </a:path>
              <a:path w="245745" h="7560309">
                <a:moveTo>
                  <a:pt x="245656" y="213594"/>
                </a:moveTo>
                <a:lnTo>
                  <a:pt x="0" y="95073"/>
                </a:lnTo>
              </a:path>
              <a:path w="245745" h="7560309">
                <a:moveTo>
                  <a:pt x="245656" y="287522"/>
                </a:moveTo>
                <a:lnTo>
                  <a:pt x="0" y="169000"/>
                </a:lnTo>
              </a:path>
              <a:path w="245745" h="7560309">
                <a:moveTo>
                  <a:pt x="245656" y="361460"/>
                </a:moveTo>
                <a:lnTo>
                  <a:pt x="0" y="242939"/>
                </a:lnTo>
              </a:path>
              <a:path w="245745" h="7560309">
                <a:moveTo>
                  <a:pt x="245656" y="435388"/>
                </a:moveTo>
                <a:lnTo>
                  <a:pt x="0" y="316867"/>
                </a:lnTo>
              </a:path>
              <a:path w="245745" h="7560309">
                <a:moveTo>
                  <a:pt x="245656" y="509326"/>
                </a:moveTo>
                <a:lnTo>
                  <a:pt x="0" y="390805"/>
                </a:lnTo>
              </a:path>
              <a:path w="245745" h="7560309">
                <a:moveTo>
                  <a:pt x="245656" y="583266"/>
                </a:moveTo>
                <a:lnTo>
                  <a:pt x="0" y="464745"/>
                </a:lnTo>
              </a:path>
              <a:path w="245745" h="7560309">
                <a:moveTo>
                  <a:pt x="245656" y="657192"/>
                </a:moveTo>
                <a:lnTo>
                  <a:pt x="0" y="538671"/>
                </a:lnTo>
              </a:path>
              <a:path w="245745" h="7560309">
                <a:moveTo>
                  <a:pt x="245656" y="731132"/>
                </a:moveTo>
                <a:lnTo>
                  <a:pt x="0" y="612611"/>
                </a:lnTo>
              </a:path>
              <a:path w="245745" h="7560309">
                <a:moveTo>
                  <a:pt x="245656" y="805059"/>
                </a:moveTo>
                <a:lnTo>
                  <a:pt x="0" y="686538"/>
                </a:lnTo>
              </a:path>
              <a:path w="245745" h="7560309">
                <a:moveTo>
                  <a:pt x="245656" y="878998"/>
                </a:moveTo>
                <a:lnTo>
                  <a:pt x="0" y="760477"/>
                </a:lnTo>
              </a:path>
              <a:path w="245745" h="7560309">
                <a:moveTo>
                  <a:pt x="245656" y="952926"/>
                </a:moveTo>
                <a:lnTo>
                  <a:pt x="0" y="834404"/>
                </a:lnTo>
              </a:path>
              <a:path w="245745" h="7560309">
                <a:moveTo>
                  <a:pt x="245656" y="1026864"/>
                </a:moveTo>
                <a:lnTo>
                  <a:pt x="0" y="908343"/>
                </a:lnTo>
              </a:path>
              <a:path w="245745" h="7560309">
                <a:moveTo>
                  <a:pt x="245656" y="1100792"/>
                </a:moveTo>
                <a:lnTo>
                  <a:pt x="0" y="982270"/>
                </a:lnTo>
              </a:path>
              <a:path w="245745" h="7560309">
                <a:moveTo>
                  <a:pt x="245656" y="1174730"/>
                </a:moveTo>
                <a:lnTo>
                  <a:pt x="0" y="1056209"/>
                </a:lnTo>
              </a:path>
              <a:path w="245745" h="7560309">
                <a:moveTo>
                  <a:pt x="245656" y="1248658"/>
                </a:moveTo>
                <a:lnTo>
                  <a:pt x="0" y="1130136"/>
                </a:lnTo>
              </a:path>
              <a:path w="245745" h="7560309">
                <a:moveTo>
                  <a:pt x="245656" y="1322596"/>
                </a:moveTo>
                <a:lnTo>
                  <a:pt x="0" y="1204075"/>
                </a:lnTo>
              </a:path>
              <a:path w="245745" h="7560309">
                <a:moveTo>
                  <a:pt x="245656" y="1396535"/>
                </a:moveTo>
                <a:lnTo>
                  <a:pt x="0" y="1278015"/>
                </a:lnTo>
              </a:path>
              <a:path w="245745" h="7560309">
                <a:moveTo>
                  <a:pt x="245656" y="1470462"/>
                </a:moveTo>
                <a:lnTo>
                  <a:pt x="0" y="1351941"/>
                </a:lnTo>
              </a:path>
              <a:path w="245745" h="7560309">
                <a:moveTo>
                  <a:pt x="245656" y="1544402"/>
                </a:moveTo>
                <a:lnTo>
                  <a:pt x="0" y="1425881"/>
                </a:lnTo>
              </a:path>
              <a:path w="245745" h="7560309">
                <a:moveTo>
                  <a:pt x="245656" y="1618328"/>
                </a:moveTo>
                <a:lnTo>
                  <a:pt x="0" y="1499807"/>
                </a:lnTo>
              </a:path>
              <a:path w="245745" h="7560309">
                <a:moveTo>
                  <a:pt x="245656" y="1692268"/>
                </a:moveTo>
                <a:lnTo>
                  <a:pt x="0" y="1573747"/>
                </a:lnTo>
              </a:path>
              <a:path w="245745" h="7560309">
                <a:moveTo>
                  <a:pt x="245656" y="1766195"/>
                </a:moveTo>
                <a:lnTo>
                  <a:pt x="0" y="1647674"/>
                </a:lnTo>
              </a:path>
              <a:path w="245745" h="7560309">
                <a:moveTo>
                  <a:pt x="245656" y="1840134"/>
                </a:moveTo>
                <a:lnTo>
                  <a:pt x="0" y="1721613"/>
                </a:lnTo>
              </a:path>
              <a:path w="245745" h="7560309">
                <a:moveTo>
                  <a:pt x="245656" y="1914062"/>
                </a:moveTo>
                <a:lnTo>
                  <a:pt x="0" y="1795540"/>
                </a:lnTo>
              </a:path>
              <a:path w="245745" h="7560309">
                <a:moveTo>
                  <a:pt x="245656" y="1988000"/>
                </a:moveTo>
                <a:lnTo>
                  <a:pt x="0" y="1869479"/>
                </a:lnTo>
              </a:path>
              <a:path w="245745" h="7560309">
                <a:moveTo>
                  <a:pt x="245656" y="2061939"/>
                </a:moveTo>
                <a:lnTo>
                  <a:pt x="0" y="1943418"/>
                </a:lnTo>
              </a:path>
              <a:path w="245745" h="7560309">
                <a:moveTo>
                  <a:pt x="245656" y="2135866"/>
                </a:moveTo>
                <a:lnTo>
                  <a:pt x="0" y="2017345"/>
                </a:lnTo>
              </a:path>
              <a:path w="245745" h="7560309">
                <a:moveTo>
                  <a:pt x="245656" y="2209805"/>
                </a:moveTo>
                <a:lnTo>
                  <a:pt x="0" y="2091284"/>
                </a:lnTo>
              </a:path>
              <a:path w="245745" h="7560309">
                <a:moveTo>
                  <a:pt x="245656" y="2283732"/>
                </a:moveTo>
                <a:lnTo>
                  <a:pt x="0" y="2165211"/>
                </a:lnTo>
              </a:path>
              <a:path w="245745" h="7560309">
                <a:moveTo>
                  <a:pt x="245656" y="2357671"/>
                </a:moveTo>
                <a:lnTo>
                  <a:pt x="0" y="2239151"/>
                </a:lnTo>
              </a:path>
              <a:path w="245745" h="7560309">
                <a:moveTo>
                  <a:pt x="245656" y="2431598"/>
                </a:moveTo>
                <a:lnTo>
                  <a:pt x="0" y="2313077"/>
                </a:lnTo>
              </a:path>
              <a:path w="245745" h="7560309">
                <a:moveTo>
                  <a:pt x="245656" y="2505538"/>
                </a:moveTo>
                <a:lnTo>
                  <a:pt x="0" y="2387017"/>
                </a:lnTo>
              </a:path>
              <a:path w="245745" h="7560309">
                <a:moveTo>
                  <a:pt x="245656" y="2579465"/>
                </a:moveTo>
                <a:lnTo>
                  <a:pt x="0" y="2460944"/>
                </a:lnTo>
              </a:path>
              <a:path w="245745" h="7560309">
                <a:moveTo>
                  <a:pt x="245656" y="2653404"/>
                </a:moveTo>
                <a:lnTo>
                  <a:pt x="0" y="2534883"/>
                </a:lnTo>
              </a:path>
              <a:path w="245745" h="7560309">
                <a:moveTo>
                  <a:pt x="245656" y="2727331"/>
                </a:moveTo>
                <a:lnTo>
                  <a:pt x="0" y="2608810"/>
                </a:lnTo>
              </a:path>
              <a:path w="245745" h="7560309">
                <a:moveTo>
                  <a:pt x="245656" y="2801270"/>
                </a:moveTo>
                <a:lnTo>
                  <a:pt x="0" y="2682749"/>
                </a:lnTo>
              </a:path>
              <a:path w="245745" h="7560309">
                <a:moveTo>
                  <a:pt x="245656" y="2875209"/>
                </a:moveTo>
                <a:lnTo>
                  <a:pt x="0" y="2756688"/>
                </a:lnTo>
              </a:path>
              <a:path w="245745" h="7560309">
                <a:moveTo>
                  <a:pt x="245656" y="2949136"/>
                </a:moveTo>
                <a:lnTo>
                  <a:pt x="0" y="2830615"/>
                </a:lnTo>
              </a:path>
              <a:path w="245745" h="7560309">
                <a:moveTo>
                  <a:pt x="245656" y="3023075"/>
                </a:moveTo>
                <a:lnTo>
                  <a:pt x="0" y="2904554"/>
                </a:lnTo>
              </a:path>
              <a:path w="245745" h="7560309">
                <a:moveTo>
                  <a:pt x="245656" y="3097002"/>
                </a:moveTo>
                <a:lnTo>
                  <a:pt x="0" y="2978481"/>
                </a:lnTo>
              </a:path>
              <a:path w="245745" h="7560309">
                <a:moveTo>
                  <a:pt x="245656" y="3170941"/>
                </a:moveTo>
                <a:lnTo>
                  <a:pt x="0" y="3052420"/>
                </a:lnTo>
              </a:path>
              <a:path w="245745" h="7560309">
                <a:moveTo>
                  <a:pt x="245656" y="3244868"/>
                </a:moveTo>
                <a:lnTo>
                  <a:pt x="0" y="3126347"/>
                </a:lnTo>
              </a:path>
              <a:path w="245745" h="7560309">
                <a:moveTo>
                  <a:pt x="245656" y="3318807"/>
                </a:moveTo>
                <a:lnTo>
                  <a:pt x="0" y="3200287"/>
                </a:lnTo>
              </a:path>
              <a:path w="245745" h="7560309">
                <a:moveTo>
                  <a:pt x="245656" y="3392735"/>
                </a:moveTo>
                <a:lnTo>
                  <a:pt x="0" y="3274214"/>
                </a:lnTo>
              </a:path>
              <a:path w="245745" h="7560309">
                <a:moveTo>
                  <a:pt x="245656" y="3466674"/>
                </a:moveTo>
                <a:lnTo>
                  <a:pt x="0" y="3348153"/>
                </a:lnTo>
              </a:path>
              <a:path w="245745" h="7560309">
                <a:moveTo>
                  <a:pt x="245656" y="3540601"/>
                </a:moveTo>
                <a:lnTo>
                  <a:pt x="0" y="3422080"/>
                </a:lnTo>
              </a:path>
              <a:path w="245745" h="7560309">
                <a:moveTo>
                  <a:pt x="245656" y="3614540"/>
                </a:moveTo>
                <a:lnTo>
                  <a:pt x="0" y="3496019"/>
                </a:lnTo>
              </a:path>
              <a:path w="245745" h="7560309">
                <a:moveTo>
                  <a:pt x="245656" y="3688467"/>
                </a:moveTo>
                <a:lnTo>
                  <a:pt x="0" y="3569946"/>
                </a:lnTo>
              </a:path>
              <a:path w="245745" h="7560309">
                <a:moveTo>
                  <a:pt x="245656" y="3762406"/>
                </a:moveTo>
                <a:lnTo>
                  <a:pt x="0" y="3643885"/>
                </a:lnTo>
              </a:path>
              <a:path w="245745" h="7560309">
                <a:moveTo>
                  <a:pt x="245656" y="3836345"/>
                </a:moveTo>
                <a:lnTo>
                  <a:pt x="0" y="3717824"/>
                </a:lnTo>
              </a:path>
              <a:path w="245745" h="7560309">
                <a:moveTo>
                  <a:pt x="245656" y="3910272"/>
                </a:moveTo>
                <a:lnTo>
                  <a:pt x="0" y="3791751"/>
                </a:lnTo>
              </a:path>
              <a:path w="245745" h="7560309">
                <a:moveTo>
                  <a:pt x="245656" y="3984211"/>
                </a:moveTo>
                <a:lnTo>
                  <a:pt x="0" y="3865690"/>
                </a:lnTo>
              </a:path>
              <a:path w="245745" h="7560309">
                <a:moveTo>
                  <a:pt x="245656" y="4058139"/>
                </a:moveTo>
                <a:lnTo>
                  <a:pt x="0" y="3939618"/>
                </a:lnTo>
              </a:path>
              <a:path w="245745" h="7560309">
                <a:moveTo>
                  <a:pt x="245656" y="4132077"/>
                </a:moveTo>
                <a:lnTo>
                  <a:pt x="0" y="4013556"/>
                </a:lnTo>
              </a:path>
              <a:path w="245745" h="7560309">
                <a:moveTo>
                  <a:pt x="245656" y="4206005"/>
                </a:moveTo>
                <a:lnTo>
                  <a:pt x="0" y="4087484"/>
                </a:lnTo>
              </a:path>
              <a:path w="245745" h="7560309">
                <a:moveTo>
                  <a:pt x="245656" y="4279943"/>
                </a:moveTo>
                <a:lnTo>
                  <a:pt x="0" y="4161423"/>
                </a:lnTo>
              </a:path>
              <a:path w="245745" h="7560309">
                <a:moveTo>
                  <a:pt x="245656" y="4353871"/>
                </a:moveTo>
                <a:lnTo>
                  <a:pt x="0" y="4235350"/>
                </a:lnTo>
              </a:path>
              <a:path w="245745" h="7560309">
                <a:moveTo>
                  <a:pt x="245656" y="4427810"/>
                </a:moveTo>
                <a:lnTo>
                  <a:pt x="0" y="4309289"/>
                </a:lnTo>
              </a:path>
              <a:path w="245745" h="7560309">
                <a:moveTo>
                  <a:pt x="245656" y="4501737"/>
                </a:moveTo>
                <a:lnTo>
                  <a:pt x="0" y="4383216"/>
                </a:lnTo>
              </a:path>
              <a:path w="245745" h="7560309">
                <a:moveTo>
                  <a:pt x="245656" y="4575676"/>
                </a:moveTo>
                <a:lnTo>
                  <a:pt x="0" y="4457155"/>
                </a:lnTo>
              </a:path>
              <a:path w="245745" h="7560309">
                <a:moveTo>
                  <a:pt x="245656" y="4649615"/>
                </a:moveTo>
                <a:lnTo>
                  <a:pt x="0" y="4531094"/>
                </a:lnTo>
              </a:path>
              <a:path w="245745" h="7560309">
                <a:moveTo>
                  <a:pt x="245656" y="4723542"/>
                </a:moveTo>
                <a:lnTo>
                  <a:pt x="0" y="4605021"/>
                </a:lnTo>
              </a:path>
              <a:path w="245745" h="7560309">
                <a:moveTo>
                  <a:pt x="245656" y="4797481"/>
                </a:moveTo>
                <a:lnTo>
                  <a:pt x="0" y="4678960"/>
                </a:lnTo>
              </a:path>
              <a:path w="245745" h="7560309">
                <a:moveTo>
                  <a:pt x="245656" y="4871408"/>
                </a:moveTo>
                <a:lnTo>
                  <a:pt x="0" y="4752887"/>
                </a:lnTo>
              </a:path>
              <a:path w="245745" h="7560309">
                <a:moveTo>
                  <a:pt x="245656" y="4945347"/>
                </a:moveTo>
                <a:lnTo>
                  <a:pt x="0" y="4826826"/>
                </a:lnTo>
              </a:path>
              <a:path w="245745" h="7560309">
                <a:moveTo>
                  <a:pt x="245656" y="5019275"/>
                </a:moveTo>
                <a:lnTo>
                  <a:pt x="0" y="4900754"/>
                </a:lnTo>
              </a:path>
              <a:path w="245745" h="7560309">
                <a:moveTo>
                  <a:pt x="245656" y="5093213"/>
                </a:moveTo>
                <a:lnTo>
                  <a:pt x="0" y="4974692"/>
                </a:lnTo>
              </a:path>
              <a:path w="245745" h="7560309">
                <a:moveTo>
                  <a:pt x="245656" y="5167141"/>
                </a:moveTo>
                <a:lnTo>
                  <a:pt x="0" y="5048620"/>
                </a:lnTo>
              </a:path>
              <a:path w="245745" h="7560309">
                <a:moveTo>
                  <a:pt x="245656" y="5241079"/>
                </a:moveTo>
                <a:lnTo>
                  <a:pt x="0" y="5122559"/>
                </a:lnTo>
              </a:path>
              <a:path w="245745" h="7560309">
                <a:moveTo>
                  <a:pt x="245656" y="5315007"/>
                </a:moveTo>
                <a:lnTo>
                  <a:pt x="0" y="5196486"/>
                </a:lnTo>
              </a:path>
              <a:path w="245745" h="7560309">
                <a:moveTo>
                  <a:pt x="245656" y="5388946"/>
                </a:moveTo>
                <a:lnTo>
                  <a:pt x="0" y="5270425"/>
                </a:lnTo>
              </a:path>
              <a:path w="245745" h="7560309">
                <a:moveTo>
                  <a:pt x="245656" y="5462885"/>
                </a:moveTo>
                <a:lnTo>
                  <a:pt x="0" y="5344364"/>
                </a:lnTo>
              </a:path>
              <a:path w="245745" h="7560309">
                <a:moveTo>
                  <a:pt x="245656" y="5536812"/>
                </a:moveTo>
                <a:lnTo>
                  <a:pt x="0" y="5418291"/>
                </a:lnTo>
              </a:path>
              <a:path w="245745" h="7560309">
                <a:moveTo>
                  <a:pt x="245656" y="5610751"/>
                </a:moveTo>
                <a:lnTo>
                  <a:pt x="0" y="5492230"/>
                </a:lnTo>
              </a:path>
              <a:path w="245745" h="7560309">
                <a:moveTo>
                  <a:pt x="245656" y="5684678"/>
                </a:moveTo>
                <a:lnTo>
                  <a:pt x="0" y="5566157"/>
                </a:lnTo>
              </a:path>
              <a:path w="245745" h="7560309">
                <a:moveTo>
                  <a:pt x="245656" y="5758617"/>
                </a:moveTo>
                <a:lnTo>
                  <a:pt x="0" y="5640096"/>
                </a:lnTo>
              </a:path>
              <a:path w="245745" h="7560309">
                <a:moveTo>
                  <a:pt x="245656" y="5832545"/>
                </a:moveTo>
                <a:lnTo>
                  <a:pt x="0" y="5714024"/>
                </a:lnTo>
              </a:path>
              <a:path w="245745" h="7560309">
                <a:moveTo>
                  <a:pt x="245656" y="5906483"/>
                </a:moveTo>
                <a:lnTo>
                  <a:pt x="0" y="5787962"/>
                </a:lnTo>
              </a:path>
              <a:path w="245745" h="7560309">
                <a:moveTo>
                  <a:pt x="245656" y="5980411"/>
                </a:moveTo>
                <a:lnTo>
                  <a:pt x="0" y="5861890"/>
                </a:lnTo>
              </a:path>
              <a:path w="245745" h="7560309">
                <a:moveTo>
                  <a:pt x="245656" y="6054349"/>
                </a:moveTo>
                <a:lnTo>
                  <a:pt x="0" y="5935828"/>
                </a:lnTo>
              </a:path>
              <a:path w="245745" h="7560309">
                <a:moveTo>
                  <a:pt x="245656" y="6128289"/>
                </a:moveTo>
                <a:lnTo>
                  <a:pt x="0" y="6009768"/>
                </a:lnTo>
              </a:path>
              <a:path w="245745" h="7560309">
                <a:moveTo>
                  <a:pt x="245656" y="6202215"/>
                </a:moveTo>
                <a:lnTo>
                  <a:pt x="0" y="6083695"/>
                </a:lnTo>
              </a:path>
              <a:path w="245745" h="7560309">
                <a:moveTo>
                  <a:pt x="245656" y="6276155"/>
                </a:moveTo>
                <a:lnTo>
                  <a:pt x="0" y="6157634"/>
                </a:lnTo>
              </a:path>
              <a:path w="245745" h="7560309">
                <a:moveTo>
                  <a:pt x="245656" y="6350082"/>
                </a:moveTo>
                <a:lnTo>
                  <a:pt x="0" y="6231561"/>
                </a:lnTo>
              </a:path>
              <a:path w="245745" h="7560309">
                <a:moveTo>
                  <a:pt x="245656" y="6424021"/>
                </a:moveTo>
                <a:lnTo>
                  <a:pt x="0" y="6305500"/>
                </a:lnTo>
              </a:path>
              <a:path w="245745" h="7560309">
                <a:moveTo>
                  <a:pt x="245656" y="6497949"/>
                </a:moveTo>
                <a:lnTo>
                  <a:pt x="0" y="6379427"/>
                </a:lnTo>
              </a:path>
              <a:path w="245745" h="7560309">
                <a:moveTo>
                  <a:pt x="245656" y="6571887"/>
                </a:moveTo>
                <a:lnTo>
                  <a:pt x="0" y="6453366"/>
                </a:lnTo>
              </a:path>
              <a:path w="245745" h="7560309">
                <a:moveTo>
                  <a:pt x="245656" y="6645815"/>
                </a:moveTo>
                <a:lnTo>
                  <a:pt x="0" y="6527294"/>
                </a:lnTo>
              </a:path>
              <a:path w="245745" h="7560309">
                <a:moveTo>
                  <a:pt x="245656" y="6719753"/>
                </a:moveTo>
                <a:lnTo>
                  <a:pt x="0" y="6601232"/>
                </a:lnTo>
              </a:path>
              <a:path w="245745" h="7560309">
                <a:moveTo>
                  <a:pt x="245656" y="6793681"/>
                </a:moveTo>
                <a:lnTo>
                  <a:pt x="0" y="6675160"/>
                </a:lnTo>
              </a:path>
              <a:path w="245745" h="7560309">
                <a:moveTo>
                  <a:pt x="245656" y="6867619"/>
                </a:moveTo>
                <a:lnTo>
                  <a:pt x="0" y="6749098"/>
                </a:lnTo>
              </a:path>
              <a:path w="245745" h="7560309">
                <a:moveTo>
                  <a:pt x="245656" y="6941547"/>
                </a:moveTo>
                <a:lnTo>
                  <a:pt x="0" y="6823026"/>
                </a:lnTo>
              </a:path>
              <a:path w="245745" h="7560309">
                <a:moveTo>
                  <a:pt x="245656" y="7015485"/>
                </a:moveTo>
                <a:lnTo>
                  <a:pt x="0" y="6896964"/>
                </a:lnTo>
              </a:path>
              <a:path w="245745" h="7560309">
                <a:moveTo>
                  <a:pt x="245656" y="7089425"/>
                </a:moveTo>
                <a:lnTo>
                  <a:pt x="0" y="6970904"/>
                </a:lnTo>
              </a:path>
              <a:path w="245745" h="7560309">
                <a:moveTo>
                  <a:pt x="245656" y="7163351"/>
                </a:moveTo>
                <a:lnTo>
                  <a:pt x="0" y="7044831"/>
                </a:lnTo>
              </a:path>
              <a:path w="245745" h="7560309">
                <a:moveTo>
                  <a:pt x="245656" y="7237291"/>
                </a:moveTo>
                <a:lnTo>
                  <a:pt x="0" y="7118770"/>
                </a:lnTo>
              </a:path>
              <a:path w="245745" h="7560309">
                <a:moveTo>
                  <a:pt x="245656" y="7311218"/>
                </a:moveTo>
                <a:lnTo>
                  <a:pt x="0" y="7192697"/>
                </a:lnTo>
              </a:path>
              <a:path w="245745" h="7560309">
                <a:moveTo>
                  <a:pt x="245656" y="7385157"/>
                </a:moveTo>
                <a:lnTo>
                  <a:pt x="0" y="7266636"/>
                </a:lnTo>
              </a:path>
              <a:path w="245745" h="7560309">
                <a:moveTo>
                  <a:pt x="245656" y="7459085"/>
                </a:moveTo>
                <a:lnTo>
                  <a:pt x="0" y="7340563"/>
                </a:lnTo>
              </a:path>
              <a:path w="245745" h="7560309">
                <a:moveTo>
                  <a:pt x="245656" y="7533023"/>
                </a:moveTo>
                <a:lnTo>
                  <a:pt x="0" y="7414502"/>
                </a:lnTo>
              </a:path>
              <a:path w="245745" h="7560309">
                <a:moveTo>
                  <a:pt x="148352" y="7560005"/>
                </a:moveTo>
                <a:lnTo>
                  <a:pt x="0" y="7488430"/>
                </a:lnTo>
              </a:path>
            </a:pathLst>
          </a:custGeom>
          <a:ln w="12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82790" y="545511"/>
            <a:ext cx="6578152" cy="475564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118"/>
              </a:spcBef>
            </a:pPr>
            <a:r>
              <a:rPr sz="2992" spc="18" dirty="0">
                <a:solidFill>
                  <a:srgbClr val="414042"/>
                </a:solidFill>
              </a:rPr>
              <a:t>TEMPS</a:t>
            </a:r>
            <a:r>
              <a:rPr sz="2992" spc="-9" dirty="0">
                <a:solidFill>
                  <a:srgbClr val="414042"/>
                </a:solidFill>
              </a:rPr>
              <a:t> </a:t>
            </a:r>
            <a:r>
              <a:rPr sz="2992" spc="14" dirty="0">
                <a:solidFill>
                  <a:srgbClr val="414042"/>
                </a:solidFill>
              </a:rPr>
              <a:t>DE</a:t>
            </a:r>
            <a:r>
              <a:rPr sz="2992" spc="-9" dirty="0">
                <a:solidFill>
                  <a:srgbClr val="414042"/>
                </a:solidFill>
              </a:rPr>
              <a:t> </a:t>
            </a:r>
            <a:r>
              <a:rPr sz="2992" spc="-23" dirty="0">
                <a:solidFill>
                  <a:srgbClr val="414042"/>
                </a:solidFill>
              </a:rPr>
              <a:t>COMBAT</a:t>
            </a:r>
            <a:r>
              <a:rPr sz="2992" spc="-9" dirty="0">
                <a:solidFill>
                  <a:srgbClr val="414042"/>
                </a:solidFill>
              </a:rPr>
              <a:t> </a:t>
            </a:r>
            <a:r>
              <a:rPr sz="2992" spc="14" dirty="0">
                <a:solidFill>
                  <a:srgbClr val="414042"/>
                </a:solidFill>
              </a:rPr>
              <a:t>en</a:t>
            </a:r>
            <a:r>
              <a:rPr sz="2992" spc="-9" dirty="0">
                <a:solidFill>
                  <a:srgbClr val="414042"/>
                </a:solidFill>
              </a:rPr>
              <a:t> </a:t>
            </a:r>
            <a:r>
              <a:rPr sz="2992" spc="9" dirty="0">
                <a:solidFill>
                  <a:srgbClr val="414042"/>
                </a:solidFill>
              </a:rPr>
              <a:t>compétition</a:t>
            </a:r>
            <a:endParaRPr sz="2992"/>
          </a:p>
        </p:txBody>
      </p:sp>
      <p:grpSp>
        <p:nvGrpSpPr>
          <p:cNvPr id="5" name="object 5"/>
          <p:cNvGrpSpPr/>
          <p:nvPr/>
        </p:nvGrpSpPr>
        <p:grpSpPr>
          <a:xfrm>
            <a:off x="2193354" y="1077284"/>
            <a:ext cx="8165108" cy="4908351"/>
            <a:chOff x="1042949" y="1188005"/>
            <a:chExt cx="9004300" cy="5186680"/>
          </a:xfrm>
        </p:grpSpPr>
        <p:sp>
          <p:nvSpPr>
            <p:cNvPr id="6" name="object 6"/>
            <p:cNvSpPr/>
            <p:nvPr/>
          </p:nvSpPr>
          <p:spPr>
            <a:xfrm>
              <a:off x="4105046" y="1207058"/>
              <a:ext cx="5904230" cy="1404620"/>
            </a:xfrm>
            <a:custGeom>
              <a:avLst/>
              <a:gdLst/>
              <a:ahLst/>
              <a:cxnLst/>
              <a:rect l="l" t="t" r="r" b="b"/>
              <a:pathLst>
                <a:path w="5904230" h="1404620">
                  <a:moveTo>
                    <a:pt x="3419995" y="0"/>
                  </a:moveTo>
                  <a:lnTo>
                    <a:pt x="0" y="0"/>
                  </a:lnTo>
                  <a:lnTo>
                    <a:pt x="0" y="467995"/>
                  </a:lnTo>
                  <a:lnTo>
                    <a:pt x="3419995" y="467995"/>
                  </a:lnTo>
                  <a:lnTo>
                    <a:pt x="3419995" y="0"/>
                  </a:lnTo>
                  <a:close/>
                </a:path>
                <a:path w="5904230" h="1404620">
                  <a:moveTo>
                    <a:pt x="5904014" y="936002"/>
                  </a:moveTo>
                  <a:lnTo>
                    <a:pt x="3420008" y="936002"/>
                  </a:lnTo>
                  <a:lnTo>
                    <a:pt x="3420008" y="1403997"/>
                  </a:lnTo>
                  <a:lnTo>
                    <a:pt x="5904014" y="1403997"/>
                  </a:lnTo>
                  <a:lnTo>
                    <a:pt x="5904014" y="936002"/>
                  </a:lnTo>
                  <a:close/>
                </a:path>
                <a:path w="5904230" h="1404620">
                  <a:moveTo>
                    <a:pt x="5904014" y="0"/>
                  </a:moveTo>
                  <a:lnTo>
                    <a:pt x="3420008" y="0"/>
                  </a:lnTo>
                  <a:lnTo>
                    <a:pt x="3420008" y="467995"/>
                  </a:lnTo>
                  <a:lnTo>
                    <a:pt x="5904014" y="467995"/>
                  </a:lnTo>
                  <a:lnTo>
                    <a:pt x="5904014" y="0"/>
                  </a:lnTo>
                  <a:close/>
                </a:path>
              </a:pathLst>
            </a:custGeom>
            <a:solidFill>
              <a:srgbClr val="DCDDDE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" name="object 7"/>
            <p:cNvSpPr/>
            <p:nvPr/>
          </p:nvSpPr>
          <p:spPr>
            <a:xfrm>
              <a:off x="1081049" y="1675053"/>
              <a:ext cx="8928100" cy="936625"/>
            </a:xfrm>
            <a:custGeom>
              <a:avLst/>
              <a:gdLst/>
              <a:ahLst/>
              <a:cxnLst/>
              <a:rect l="l" t="t" r="r" b="b"/>
              <a:pathLst>
                <a:path w="8928100" h="936625">
                  <a:moveTo>
                    <a:pt x="6443993" y="468007"/>
                  </a:moveTo>
                  <a:lnTo>
                    <a:pt x="3023997" y="468007"/>
                  </a:lnTo>
                  <a:lnTo>
                    <a:pt x="0" y="468007"/>
                  </a:lnTo>
                  <a:lnTo>
                    <a:pt x="0" y="936002"/>
                  </a:lnTo>
                  <a:lnTo>
                    <a:pt x="3023997" y="936002"/>
                  </a:lnTo>
                  <a:lnTo>
                    <a:pt x="6443993" y="936002"/>
                  </a:lnTo>
                  <a:lnTo>
                    <a:pt x="6443993" y="468007"/>
                  </a:lnTo>
                  <a:close/>
                </a:path>
                <a:path w="8928100" h="936625">
                  <a:moveTo>
                    <a:pt x="6443993" y="0"/>
                  </a:moveTo>
                  <a:lnTo>
                    <a:pt x="3023997" y="0"/>
                  </a:lnTo>
                  <a:lnTo>
                    <a:pt x="0" y="0"/>
                  </a:lnTo>
                  <a:lnTo>
                    <a:pt x="0" y="467995"/>
                  </a:lnTo>
                  <a:lnTo>
                    <a:pt x="3023997" y="467995"/>
                  </a:lnTo>
                  <a:lnTo>
                    <a:pt x="6443993" y="467995"/>
                  </a:lnTo>
                  <a:lnTo>
                    <a:pt x="6443993" y="0"/>
                  </a:lnTo>
                  <a:close/>
                </a:path>
                <a:path w="8928100" h="936625">
                  <a:moveTo>
                    <a:pt x="8928011" y="0"/>
                  </a:moveTo>
                  <a:lnTo>
                    <a:pt x="6444005" y="0"/>
                  </a:lnTo>
                  <a:lnTo>
                    <a:pt x="6444005" y="467995"/>
                  </a:lnTo>
                  <a:lnTo>
                    <a:pt x="8928011" y="467995"/>
                  </a:lnTo>
                  <a:lnTo>
                    <a:pt x="8928011" y="0"/>
                  </a:lnTo>
                  <a:close/>
                </a:path>
              </a:pathLst>
            </a:custGeom>
            <a:solidFill>
              <a:srgbClr val="C7D6EE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8" name="object 8"/>
            <p:cNvSpPr/>
            <p:nvPr/>
          </p:nvSpPr>
          <p:spPr>
            <a:xfrm>
              <a:off x="1081049" y="2611056"/>
              <a:ext cx="8928100" cy="468630"/>
            </a:xfrm>
            <a:custGeom>
              <a:avLst/>
              <a:gdLst/>
              <a:ahLst/>
              <a:cxnLst/>
              <a:rect l="l" t="t" r="r" b="b"/>
              <a:pathLst>
                <a:path w="8928100" h="468630">
                  <a:moveTo>
                    <a:pt x="6443993" y="0"/>
                  </a:moveTo>
                  <a:lnTo>
                    <a:pt x="3023997" y="0"/>
                  </a:lnTo>
                  <a:lnTo>
                    <a:pt x="0" y="0"/>
                  </a:lnTo>
                  <a:lnTo>
                    <a:pt x="0" y="468007"/>
                  </a:lnTo>
                  <a:lnTo>
                    <a:pt x="3023997" y="468007"/>
                  </a:lnTo>
                  <a:lnTo>
                    <a:pt x="6443993" y="468007"/>
                  </a:lnTo>
                  <a:lnTo>
                    <a:pt x="6443993" y="0"/>
                  </a:lnTo>
                  <a:close/>
                </a:path>
                <a:path w="8928100" h="468630">
                  <a:moveTo>
                    <a:pt x="8928011" y="0"/>
                  </a:moveTo>
                  <a:lnTo>
                    <a:pt x="6444005" y="0"/>
                  </a:lnTo>
                  <a:lnTo>
                    <a:pt x="6444005" y="468007"/>
                  </a:lnTo>
                  <a:lnTo>
                    <a:pt x="8928011" y="468007"/>
                  </a:lnTo>
                  <a:lnTo>
                    <a:pt x="8928011" y="0"/>
                  </a:lnTo>
                  <a:close/>
                </a:path>
              </a:pathLst>
            </a:custGeom>
            <a:solidFill>
              <a:srgbClr val="FDDBC5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9" name="object 9"/>
            <p:cNvSpPr/>
            <p:nvPr/>
          </p:nvSpPr>
          <p:spPr>
            <a:xfrm>
              <a:off x="1081049" y="3079051"/>
              <a:ext cx="8928100" cy="684530"/>
            </a:xfrm>
            <a:custGeom>
              <a:avLst/>
              <a:gdLst/>
              <a:ahLst/>
              <a:cxnLst/>
              <a:rect l="l" t="t" r="r" b="b"/>
              <a:pathLst>
                <a:path w="8928100" h="684529">
                  <a:moveTo>
                    <a:pt x="6443993" y="0"/>
                  </a:moveTo>
                  <a:lnTo>
                    <a:pt x="3023997" y="0"/>
                  </a:lnTo>
                  <a:lnTo>
                    <a:pt x="0" y="0"/>
                  </a:lnTo>
                  <a:lnTo>
                    <a:pt x="0" y="683996"/>
                  </a:lnTo>
                  <a:lnTo>
                    <a:pt x="3023997" y="683996"/>
                  </a:lnTo>
                  <a:lnTo>
                    <a:pt x="6443993" y="683996"/>
                  </a:lnTo>
                  <a:lnTo>
                    <a:pt x="6443993" y="0"/>
                  </a:lnTo>
                  <a:close/>
                </a:path>
                <a:path w="8928100" h="684529">
                  <a:moveTo>
                    <a:pt x="8928011" y="0"/>
                  </a:moveTo>
                  <a:lnTo>
                    <a:pt x="6444005" y="0"/>
                  </a:lnTo>
                  <a:lnTo>
                    <a:pt x="6444005" y="683996"/>
                  </a:lnTo>
                  <a:lnTo>
                    <a:pt x="8928011" y="683996"/>
                  </a:lnTo>
                  <a:lnTo>
                    <a:pt x="8928011" y="0"/>
                  </a:lnTo>
                  <a:close/>
                </a:path>
              </a:pathLst>
            </a:custGeom>
            <a:solidFill>
              <a:srgbClr val="E1EDDC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0" name="object 10"/>
            <p:cNvSpPr/>
            <p:nvPr/>
          </p:nvSpPr>
          <p:spPr>
            <a:xfrm>
              <a:off x="1081049" y="3763060"/>
              <a:ext cx="8928100" cy="468630"/>
            </a:xfrm>
            <a:custGeom>
              <a:avLst/>
              <a:gdLst/>
              <a:ahLst/>
              <a:cxnLst/>
              <a:rect l="l" t="t" r="r" b="b"/>
              <a:pathLst>
                <a:path w="8928100" h="468629">
                  <a:moveTo>
                    <a:pt x="6443993" y="0"/>
                  </a:moveTo>
                  <a:lnTo>
                    <a:pt x="3023997" y="0"/>
                  </a:lnTo>
                  <a:lnTo>
                    <a:pt x="0" y="0"/>
                  </a:lnTo>
                  <a:lnTo>
                    <a:pt x="0" y="468007"/>
                  </a:lnTo>
                  <a:lnTo>
                    <a:pt x="3023997" y="468007"/>
                  </a:lnTo>
                  <a:lnTo>
                    <a:pt x="6443993" y="468007"/>
                  </a:lnTo>
                  <a:lnTo>
                    <a:pt x="6443993" y="0"/>
                  </a:lnTo>
                  <a:close/>
                </a:path>
                <a:path w="8928100" h="468629">
                  <a:moveTo>
                    <a:pt x="8928011" y="0"/>
                  </a:moveTo>
                  <a:lnTo>
                    <a:pt x="6444005" y="0"/>
                  </a:lnTo>
                  <a:lnTo>
                    <a:pt x="6444005" y="468007"/>
                  </a:lnTo>
                  <a:lnTo>
                    <a:pt x="8928011" y="468007"/>
                  </a:lnTo>
                  <a:lnTo>
                    <a:pt x="8928011" y="0"/>
                  </a:lnTo>
                  <a:close/>
                </a:path>
              </a:pathLst>
            </a:custGeom>
            <a:solidFill>
              <a:srgbClr val="FFFCD5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1" name="object 11"/>
            <p:cNvSpPr/>
            <p:nvPr/>
          </p:nvSpPr>
          <p:spPr>
            <a:xfrm>
              <a:off x="1081049" y="4231055"/>
              <a:ext cx="6444615" cy="936625"/>
            </a:xfrm>
            <a:custGeom>
              <a:avLst/>
              <a:gdLst/>
              <a:ahLst/>
              <a:cxnLst/>
              <a:rect l="l" t="t" r="r" b="b"/>
              <a:pathLst>
                <a:path w="6444615" h="936625">
                  <a:moveTo>
                    <a:pt x="6443993" y="0"/>
                  </a:moveTo>
                  <a:lnTo>
                    <a:pt x="3023997" y="0"/>
                  </a:lnTo>
                  <a:lnTo>
                    <a:pt x="0" y="0"/>
                  </a:lnTo>
                  <a:lnTo>
                    <a:pt x="0" y="936002"/>
                  </a:lnTo>
                  <a:lnTo>
                    <a:pt x="3023997" y="936002"/>
                  </a:lnTo>
                  <a:lnTo>
                    <a:pt x="6443993" y="936002"/>
                  </a:lnTo>
                  <a:lnTo>
                    <a:pt x="6443993" y="0"/>
                  </a:lnTo>
                  <a:close/>
                </a:path>
              </a:pathLst>
            </a:custGeom>
            <a:solidFill>
              <a:srgbClr val="D4EFFC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2" name="object 12"/>
            <p:cNvSpPr/>
            <p:nvPr/>
          </p:nvSpPr>
          <p:spPr>
            <a:xfrm>
              <a:off x="1081049" y="5167058"/>
              <a:ext cx="6444615" cy="1188085"/>
            </a:xfrm>
            <a:custGeom>
              <a:avLst/>
              <a:gdLst/>
              <a:ahLst/>
              <a:cxnLst/>
              <a:rect l="l" t="t" r="r" b="b"/>
              <a:pathLst>
                <a:path w="6444615" h="1188085">
                  <a:moveTo>
                    <a:pt x="6443993" y="0"/>
                  </a:moveTo>
                  <a:lnTo>
                    <a:pt x="3023997" y="0"/>
                  </a:lnTo>
                  <a:lnTo>
                    <a:pt x="0" y="0"/>
                  </a:lnTo>
                  <a:lnTo>
                    <a:pt x="0" y="1188008"/>
                  </a:lnTo>
                  <a:lnTo>
                    <a:pt x="3023997" y="1188008"/>
                  </a:lnTo>
                  <a:lnTo>
                    <a:pt x="6443993" y="1188008"/>
                  </a:lnTo>
                  <a:lnTo>
                    <a:pt x="6443993" y="0"/>
                  </a:lnTo>
                  <a:close/>
                </a:path>
              </a:pathLst>
            </a:custGeom>
            <a:solidFill>
              <a:srgbClr val="FCDFEB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3" name="object 13"/>
            <p:cNvSpPr/>
            <p:nvPr/>
          </p:nvSpPr>
          <p:spPr>
            <a:xfrm>
              <a:off x="1100099" y="2143055"/>
              <a:ext cx="2986405" cy="0"/>
            </a:xfrm>
            <a:custGeom>
              <a:avLst/>
              <a:gdLst/>
              <a:ahLst/>
              <a:cxnLst/>
              <a:rect l="l" t="t" r="r" b="b"/>
              <a:pathLst>
                <a:path w="2986404">
                  <a:moveTo>
                    <a:pt x="0" y="0"/>
                  </a:moveTo>
                  <a:lnTo>
                    <a:pt x="2985897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4" name="object 14"/>
            <p:cNvSpPr/>
            <p:nvPr/>
          </p:nvSpPr>
          <p:spPr>
            <a:xfrm>
              <a:off x="4124100" y="2143055"/>
              <a:ext cx="3382010" cy="0"/>
            </a:xfrm>
            <a:custGeom>
              <a:avLst/>
              <a:gdLst/>
              <a:ahLst/>
              <a:cxnLst/>
              <a:rect l="l" t="t" r="r" b="b"/>
              <a:pathLst>
                <a:path w="3382009">
                  <a:moveTo>
                    <a:pt x="0" y="0"/>
                  </a:moveTo>
                  <a:lnTo>
                    <a:pt x="3381895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5" name="object 15"/>
            <p:cNvSpPr/>
            <p:nvPr/>
          </p:nvSpPr>
          <p:spPr>
            <a:xfrm>
              <a:off x="7544099" y="2143055"/>
              <a:ext cx="2446020" cy="0"/>
            </a:xfrm>
            <a:custGeom>
              <a:avLst/>
              <a:gdLst/>
              <a:ahLst/>
              <a:cxnLst/>
              <a:rect l="l" t="t" r="r" b="b"/>
              <a:pathLst>
                <a:path w="2446020">
                  <a:moveTo>
                    <a:pt x="0" y="0"/>
                  </a:moveTo>
                  <a:lnTo>
                    <a:pt x="2445905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6" name="object 16"/>
            <p:cNvSpPr/>
            <p:nvPr/>
          </p:nvSpPr>
          <p:spPr>
            <a:xfrm>
              <a:off x="1100099" y="2611055"/>
              <a:ext cx="2986405" cy="0"/>
            </a:xfrm>
            <a:custGeom>
              <a:avLst/>
              <a:gdLst/>
              <a:ahLst/>
              <a:cxnLst/>
              <a:rect l="l" t="t" r="r" b="b"/>
              <a:pathLst>
                <a:path w="2986404">
                  <a:moveTo>
                    <a:pt x="0" y="0"/>
                  </a:moveTo>
                  <a:lnTo>
                    <a:pt x="2985897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7" name="object 17"/>
            <p:cNvSpPr/>
            <p:nvPr/>
          </p:nvSpPr>
          <p:spPr>
            <a:xfrm>
              <a:off x="4124100" y="2611055"/>
              <a:ext cx="3382010" cy="0"/>
            </a:xfrm>
            <a:custGeom>
              <a:avLst/>
              <a:gdLst/>
              <a:ahLst/>
              <a:cxnLst/>
              <a:rect l="l" t="t" r="r" b="b"/>
              <a:pathLst>
                <a:path w="3382009">
                  <a:moveTo>
                    <a:pt x="0" y="0"/>
                  </a:moveTo>
                  <a:lnTo>
                    <a:pt x="3381895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8" name="object 18"/>
            <p:cNvSpPr/>
            <p:nvPr/>
          </p:nvSpPr>
          <p:spPr>
            <a:xfrm>
              <a:off x="7544099" y="2611055"/>
              <a:ext cx="2446020" cy="0"/>
            </a:xfrm>
            <a:custGeom>
              <a:avLst/>
              <a:gdLst/>
              <a:ahLst/>
              <a:cxnLst/>
              <a:rect l="l" t="t" r="r" b="b"/>
              <a:pathLst>
                <a:path w="2446020">
                  <a:moveTo>
                    <a:pt x="0" y="0"/>
                  </a:moveTo>
                  <a:lnTo>
                    <a:pt x="2445905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9" name="object 19"/>
            <p:cNvSpPr/>
            <p:nvPr/>
          </p:nvSpPr>
          <p:spPr>
            <a:xfrm>
              <a:off x="1100099" y="3079055"/>
              <a:ext cx="2986405" cy="0"/>
            </a:xfrm>
            <a:custGeom>
              <a:avLst/>
              <a:gdLst/>
              <a:ahLst/>
              <a:cxnLst/>
              <a:rect l="l" t="t" r="r" b="b"/>
              <a:pathLst>
                <a:path w="2986404">
                  <a:moveTo>
                    <a:pt x="0" y="0"/>
                  </a:moveTo>
                  <a:lnTo>
                    <a:pt x="2985897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0" name="object 20"/>
            <p:cNvSpPr/>
            <p:nvPr/>
          </p:nvSpPr>
          <p:spPr>
            <a:xfrm>
              <a:off x="4124100" y="3079055"/>
              <a:ext cx="3382010" cy="0"/>
            </a:xfrm>
            <a:custGeom>
              <a:avLst/>
              <a:gdLst/>
              <a:ahLst/>
              <a:cxnLst/>
              <a:rect l="l" t="t" r="r" b="b"/>
              <a:pathLst>
                <a:path w="3382009">
                  <a:moveTo>
                    <a:pt x="0" y="0"/>
                  </a:moveTo>
                  <a:lnTo>
                    <a:pt x="3381895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1" name="object 21"/>
            <p:cNvSpPr/>
            <p:nvPr/>
          </p:nvSpPr>
          <p:spPr>
            <a:xfrm>
              <a:off x="7544099" y="3079055"/>
              <a:ext cx="2446020" cy="0"/>
            </a:xfrm>
            <a:custGeom>
              <a:avLst/>
              <a:gdLst/>
              <a:ahLst/>
              <a:cxnLst/>
              <a:rect l="l" t="t" r="r" b="b"/>
              <a:pathLst>
                <a:path w="2446020">
                  <a:moveTo>
                    <a:pt x="0" y="0"/>
                  </a:moveTo>
                  <a:lnTo>
                    <a:pt x="2445905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2" name="object 22"/>
            <p:cNvSpPr/>
            <p:nvPr/>
          </p:nvSpPr>
          <p:spPr>
            <a:xfrm>
              <a:off x="1100099" y="3763055"/>
              <a:ext cx="2986405" cy="0"/>
            </a:xfrm>
            <a:custGeom>
              <a:avLst/>
              <a:gdLst/>
              <a:ahLst/>
              <a:cxnLst/>
              <a:rect l="l" t="t" r="r" b="b"/>
              <a:pathLst>
                <a:path w="2986404">
                  <a:moveTo>
                    <a:pt x="0" y="0"/>
                  </a:moveTo>
                  <a:lnTo>
                    <a:pt x="2985897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3" name="object 23"/>
            <p:cNvSpPr/>
            <p:nvPr/>
          </p:nvSpPr>
          <p:spPr>
            <a:xfrm>
              <a:off x="4124100" y="3763055"/>
              <a:ext cx="3382010" cy="0"/>
            </a:xfrm>
            <a:custGeom>
              <a:avLst/>
              <a:gdLst/>
              <a:ahLst/>
              <a:cxnLst/>
              <a:rect l="l" t="t" r="r" b="b"/>
              <a:pathLst>
                <a:path w="3382009">
                  <a:moveTo>
                    <a:pt x="0" y="0"/>
                  </a:moveTo>
                  <a:lnTo>
                    <a:pt x="3381895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4" name="object 24"/>
            <p:cNvSpPr/>
            <p:nvPr/>
          </p:nvSpPr>
          <p:spPr>
            <a:xfrm>
              <a:off x="7544099" y="3763055"/>
              <a:ext cx="2446020" cy="0"/>
            </a:xfrm>
            <a:custGeom>
              <a:avLst/>
              <a:gdLst/>
              <a:ahLst/>
              <a:cxnLst/>
              <a:rect l="l" t="t" r="r" b="b"/>
              <a:pathLst>
                <a:path w="2446020">
                  <a:moveTo>
                    <a:pt x="0" y="0"/>
                  </a:moveTo>
                  <a:lnTo>
                    <a:pt x="2445905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5" name="object 25"/>
            <p:cNvSpPr/>
            <p:nvPr/>
          </p:nvSpPr>
          <p:spPr>
            <a:xfrm>
              <a:off x="1100099" y="4231055"/>
              <a:ext cx="2986405" cy="0"/>
            </a:xfrm>
            <a:custGeom>
              <a:avLst/>
              <a:gdLst/>
              <a:ahLst/>
              <a:cxnLst/>
              <a:rect l="l" t="t" r="r" b="b"/>
              <a:pathLst>
                <a:path w="2986404">
                  <a:moveTo>
                    <a:pt x="0" y="0"/>
                  </a:moveTo>
                  <a:lnTo>
                    <a:pt x="2985897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6" name="object 26"/>
            <p:cNvSpPr/>
            <p:nvPr/>
          </p:nvSpPr>
          <p:spPr>
            <a:xfrm>
              <a:off x="4124100" y="4231055"/>
              <a:ext cx="3382010" cy="0"/>
            </a:xfrm>
            <a:custGeom>
              <a:avLst/>
              <a:gdLst/>
              <a:ahLst/>
              <a:cxnLst/>
              <a:rect l="l" t="t" r="r" b="b"/>
              <a:pathLst>
                <a:path w="3382009">
                  <a:moveTo>
                    <a:pt x="0" y="0"/>
                  </a:moveTo>
                  <a:lnTo>
                    <a:pt x="3381895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7" name="object 27"/>
            <p:cNvSpPr/>
            <p:nvPr/>
          </p:nvSpPr>
          <p:spPr>
            <a:xfrm>
              <a:off x="7544099" y="4231055"/>
              <a:ext cx="2446020" cy="0"/>
            </a:xfrm>
            <a:custGeom>
              <a:avLst/>
              <a:gdLst/>
              <a:ahLst/>
              <a:cxnLst/>
              <a:rect l="l" t="t" r="r" b="b"/>
              <a:pathLst>
                <a:path w="2446020">
                  <a:moveTo>
                    <a:pt x="0" y="0"/>
                  </a:moveTo>
                  <a:lnTo>
                    <a:pt x="2445905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8" name="object 28"/>
            <p:cNvSpPr/>
            <p:nvPr/>
          </p:nvSpPr>
          <p:spPr>
            <a:xfrm>
              <a:off x="1100099" y="5167055"/>
              <a:ext cx="2986405" cy="0"/>
            </a:xfrm>
            <a:custGeom>
              <a:avLst/>
              <a:gdLst/>
              <a:ahLst/>
              <a:cxnLst/>
              <a:rect l="l" t="t" r="r" b="b"/>
              <a:pathLst>
                <a:path w="2986404">
                  <a:moveTo>
                    <a:pt x="0" y="0"/>
                  </a:moveTo>
                  <a:lnTo>
                    <a:pt x="2985897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9" name="object 29"/>
            <p:cNvSpPr/>
            <p:nvPr/>
          </p:nvSpPr>
          <p:spPr>
            <a:xfrm>
              <a:off x="4124100" y="5167055"/>
              <a:ext cx="3382010" cy="0"/>
            </a:xfrm>
            <a:custGeom>
              <a:avLst/>
              <a:gdLst/>
              <a:ahLst/>
              <a:cxnLst/>
              <a:rect l="l" t="t" r="r" b="b"/>
              <a:pathLst>
                <a:path w="3382009">
                  <a:moveTo>
                    <a:pt x="0" y="0"/>
                  </a:moveTo>
                  <a:lnTo>
                    <a:pt x="3381895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0" name="object 30"/>
            <p:cNvSpPr/>
            <p:nvPr/>
          </p:nvSpPr>
          <p:spPr>
            <a:xfrm>
              <a:off x="4124100" y="1675055"/>
              <a:ext cx="3401060" cy="0"/>
            </a:xfrm>
            <a:custGeom>
              <a:avLst/>
              <a:gdLst/>
              <a:ahLst/>
              <a:cxnLst/>
              <a:rect l="l" t="t" r="r" b="b"/>
              <a:pathLst>
                <a:path w="3401059">
                  <a:moveTo>
                    <a:pt x="0" y="0"/>
                  </a:moveTo>
                  <a:lnTo>
                    <a:pt x="3400945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1" name="object 31"/>
            <p:cNvSpPr/>
            <p:nvPr/>
          </p:nvSpPr>
          <p:spPr>
            <a:xfrm>
              <a:off x="7525049" y="1675055"/>
              <a:ext cx="2503170" cy="0"/>
            </a:xfrm>
            <a:custGeom>
              <a:avLst/>
              <a:gdLst/>
              <a:ahLst/>
              <a:cxnLst/>
              <a:rect l="l" t="t" r="r" b="b"/>
              <a:pathLst>
                <a:path w="2503170">
                  <a:moveTo>
                    <a:pt x="0" y="0"/>
                  </a:moveTo>
                  <a:lnTo>
                    <a:pt x="2503055" y="0"/>
                  </a:lnTo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2" name="object 32"/>
            <p:cNvSpPr/>
            <p:nvPr/>
          </p:nvSpPr>
          <p:spPr>
            <a:xfrm>
              <a:off x="4105050" y="1188005"/>
              <a:ext cx="3420110" cy="38100"/>
            </a:xfrm>
            <a:custGeom>
              <a:avLst/>
              <a:gdLst/>
              <a:ahLst/>
              <a:cxnLst/>
              <a:rect l="l" t="t" r="r" b="b"/>
              <a:pathLst>
                <a:path w="3420109" h="38100">
                  <a:moveTo>
                    <a:pt x="0" y="38100"/>
                  </a:moveTo>
                  <a:lnTo>
                    <a:pt x="3419995" y="38100"/>
                  </a:lnTo>
                  <a:lnTo>
                    <a:pt x="3419995" y="0"/>
                  </a:lnTo>
                  <a:lnTo>
                    <a:pt x="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3" name="object 33"/>
            <p:cNvSpPr/>
            <p:nvPr/>
          </p:nvSpPr>
          <p:spPr>
            <a:xfrm>
              <a:off x="7525049" y="1207055"/>
              <a:ext cx="2503170" cy="0"/>
            </a:xfrm>
            <a:custGeom>
              <a:avLst/>
              <a:gdLst/>
              <a:ahLst/>
              <a:cxnLst/>
              <a:rect l="l" t="t" r="r" b="b"/>
              <a:pathLst>
                <a:path w="2503170">
                  <a:moveTo>
                    <a:pt x="0" y="0"/>
                  </a:moveTo>
                  <a:lnTo>
                    <a:pt x="2503055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4" name="object 34"/>
            <p:cNvSpPr/>
            <p:nvPr/>
          </p:nvSpPr>
          <p:spPr>
            <a:xfrm>
              <a:off x="7525049" y="1226110"/>
              <a:ext cx="0" cy="436245"/>
            </a:xfrm>
            <a:custGeom>
              <a:avLst/>
              <a:gdLst/>
              <a:ahLst/>
              <a:cxnLst/>
              <a:rect l="l" t="t" r="r" b="b"/>
              <a:pathLst>
                <a:path h="436244">
                  <a:moveTo>
                    <a:pt x="0" y="436245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5" name="object 35"/>
            <p:cNvSpPr/>
            <p:nvPr/>
          </p:nvSpPr>
          <p:spPr>
            <a:xfrm>
              <a:off x="10009049" y="1226110"/>
              <a:ext cx="0" cy="436245"/>
            </a:xfrm>
            <a:custGeom>
              <a:avLst/>
              <a:gdLst/>
              <a:ahLst/>
              <a:cxnLst/>
              <a:rect l="l" t="t" r="r" b="b"/>
              <a:pathLst>
                <a:path h="436244">
                  <a:moveTo>
                    <a:pt x="0" y="436245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6" name="object 36"/>
            <p:cNvSpPr/>
            <p:nvPr/>
          </p:nvSpPr>
          <p:spPr>
            <a:xfrm>
              <a:off x="1081049" y="1675060"/>
              <a:ext cx="0" cy="467995"/>
            </a:xfrm>
            <a:custGeom>
              <a:avLst/>
              <a:gdLst/>
              <a:ahLst/>
              <a:cxnLst/>
              <a:rect l="l" t="t" r="r" b="b"/>
              <a:pathLst>
                <a:path h="467994">
                  <a:moveTo>
                    <a:pt x="0" y="467995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7" name="object 37"/>
            <p:cNvSpPr/>
            <p:nvPr/>
          </p:nvSpPr>
          <p:spPr>
            <a:xfrm>
              <a:off x="4105050" y="1687760"/>
              <a:ext cx="0" cy="455295"/>
            </a:xfrm>
            <a:custGeom>
              <a:avLst/>
              <a:gdLst/>
              <a:ahLst/>
              <a:cxnLst/>
              <a:rect l="l" t="t" r="r" b="b"/>
              <a:pathLst>
                <a:path h="455294">
                  <a:moveTo>
                    <a:pt x="0" y="455295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8" name="object 38"/>
            <p:cNvSpPr/>
            <p:nvPr/>
          </p:nvSpPr>
          <p:spPr>
            <a:xfrm>
              <a:off x="7525049" y="1687760"/>
              <a:ext cx="0" cy="455295"/>
            </a:xfrm>
            <a:custGeom>
              <a:avLst/>
              <a:gdLst/>
              <a:ahLst/>
              <a:cxnLst/>
              <a:rect l="l" t="t" r="r" b="b"/>
              <a:pathLst>
                <a:path h="455294">
                  <a:moveTo>
                    <a:pt x="0" y="455295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39" name="object 39"/>
            <p:cNvSpPr/>
            <p:nvPr/>
          </p:nvSpPr>
          <p:spPr>
            <a:xfrm>
              <a:off x="10009049" y="1687760"/>
              <a:ext cx="0" cy="455295"/>
            </a:xfrm>
            <a:custGeom>
              <a:avLst/>
              <a:gdLst/>
              <a:ahLst/>
              <a:cxnLst/>
              <a:rect l="l" t="t" r="r" b="b"/>
              <a:pathLst>
                <a:path h="455294">
                  <a:moveTo>
                    <a:pt x="0" y="455295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0" name="object 40"/>
            <p:cNvSpPr/>
            <p:nvPr/>
          </p:nvSpPr>
          <p:spPr>
            <a:xfrm>
              <a:off x="1081049" y="2143060"/>
              <a:ext cx="0" cy="467995"/>
            </a:xfrm>
            <a:custGeom>
              <a:avLst/>
              <a:gdLst/>
              <a:ahLst/>
              <a:cxnLst/>
              <a:rect l="l" t="t" r="r" b="b"/>
              <a:pathLst>
                <a:path h="467994">
                  <a:moveTo>
                    <a:pt x="0" y="467995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1" name="object 41"/>
            <p:cNvSpPr/>
            <p:nvPr/>
          </p:nvSpPr>
          <p:spPr>
            <a:xfrm>
              <a:off x="4105050" y="2143060"/>
              <a:ext cx="0" cy="467995"/>
            </a:xfrm>
            <a:custGeom>
              <a:avLst/>
              <a:gdLst/>
              <a:ahLst/>
              <a:cxnLst/>
              <a:rect l="l" t="t" r="r" b="b"/>
              <a:pathLst>
                <a:path h="467994">
                  <a:moveTo>
                    <a:pt x="0" y="467995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2" name="object 42"/>
            <p:cNvSpPr/>
            <p:nvPr/>
          </p:nvSpPr>
          <p:spPr>
            <a:xfrm>
              <a:off x="7525049" y="2143060"/>
              <a:ext cx="0" cy="467995"/>
            </a:xfrm>
            <a:custGeom>
              <a:avLst/>
              <a:gdLst/>
              <a:ahLst/>
              <a:cxnLst/>
              <a:rect l="l" t="t" r="r" b="b"/>
              <a:pathLst>
                <a:path h="467994">
                  <a:moveTo>
                    <a:pt x="0" y="467995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3" name="object 43"/>
            <p:cNvSpPr/>
            <p:nvPr/>
          </p:nvSpPr>
          <p:spPr>
            <a:xfrm>
              <a:off x="10009049" y="2143060"/>
              <a:ext cx="0" cy="467995"/>
            </a:xfrm>
            <a:custGeom>
              <a:avLst/>
              <a:gdLst/>
              <a:ahLst/>
              <a:cxnLst/>
              <a:rect l="l" t="t" r="r" b="b"/>
              <a:pathLst>
                <a:path h="467994">
                  <a:moveTo>
                    <a:pt x="0" y="467995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4" name="object 44"/>
            <p:cNvSpPr/>
            <p:nvPr/>
          </p:nvSpPr>
          <p:spPr>
            <a:xfrm>
              <a:off x="1081049" y="2611060"/>
              <a:ext cx="0" cy="467995"/>
            </a:xfrm>
            <a:custGeom>
              <a:avLst/>
              <a:gdLst/>
              <a:ahLst/>
              <a:cxnLst/>
              <a:rect l="l" t="t" r="r" b="b"/>
              <a:pathLst>
                <a:path h="467994">
                  <a:moveTo>
                    <a:pt x="0" y="467995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5" name="object 45"/>
            <p:cNvSpPr/>
            <p:nvPr/>
          </p:nvSpPr>
          <p:spPr>
            <a:xfrm>
              <a:off x="4105050" y="2611060"/>
              <a:ext cx="0" cy="467995"/>
            </a:xfrm>
            <a:custGeom>
              <a:avLst/>
              <a:gdLst/>
              <a:ahLst/>
              <a:cxnLst/>
              <a:rect l="l" t="t" r="r" b="b"/>
              <a:pathLst>
                <a:path h="467994">
                  <a:moveTo>
                    <a:pt x="0" y="467995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6" name="object 46"/>
            <p:cNvSpPr/>
            <p:nvPr/>
          </p:nvSpPr>
          <p:spPr>
            <a:xfrm>
              <a:off x="7525049" y="2611060"/>
              <a:ext cx="0" cy="467995"/>
            </a:xfrm>
            <a:custGeom>
              <a:avLst/>
              <a:gdLst/>
              <a:ahLst/>
              <a:cxnLst/>
              <a:rect l="l" t="t" r="r" b="b"/>
              <a:pathLst>
                <a:path h="467994">
                  <a:moveTo>
                    <a:pt x="0" y="467995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7" name="object 47"/>
            <p:cNvSpPr/>
            <p:nvPr/>
          </p:nvSpPr>
          <p:spPr>
            <a:xfrm>
              <a:off x="10009049" y="2611060"/>
              <a:ext cx="0" cy="467995"/>
            </a:xfrm>
            <a:custGeom>
              <a:avLst/>
              <a:gdLst/>
              <a:ahLst/>
              <a:cxnLst/>
              <a:rect l="l" t="t" r="r" b="b"/>
              <a:pathLst>
                <a:path h="467994">
                  <a:moveTo>
                    <a:pt x="0" y="467995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8" name="object 48"/>
            <p:cNvSpPr/>
            <p:nvPr/>
          </p:nvSpPr>
          <p:spPr>
            <a:xfrm>
              <a:off x="1081049" y="3079059"/>
              <a:ext cx="0" cy="684530"/>
            </a:xfrm>
            <a:custGeom>
              <a:avLst/>
              <a:gdLst/>
              <a:ahLst/>
              <a:cxnLst/>
              <a:rect l="l" t="t" r="r" b="b"/>
              <a:pathLst>
                <a:path h="684529">
                  <a:moveTo>
                    <a:pt x="0" y="683996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49" name="object 49"/>
            <p:cNvSpPr/>
            <p:nvPr/>
          </p:nvSpPr>
          <p:spPr>
            <a:xfrm>
              <a:off x="4105050" y="3079059"/>
              <a:ext cx="0" cy="684530"/>
            </a:xfrm>
            <a:custGeom>
              <a:avLst/>
              <a:gdLst/>
              <a:ahLst/>
              <a:cxnLst/>
              <a:rect l="l" t="t" r="r" b="b"/>
              <a:pathLst>
                <a:path h="684529">
                  <a:moveTo>
                    <a:pt x="0" y="683996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0" name="object 50"/>
            <p:cNvSpPr/>
            <p:nvPr/>
          </p:nvSpPr>
          <p:spPr>
            <a:xfrm>
              <a:off x="7525049" y="3079059"/>
              <a:ext cx="0" cy="684530"/>
            </a:xfrm>
            <a:custGeom>
              <a:avLst/>
              <a:gdLst/>
              <a:ahLst/>
              <a:cxnLst/>
              <a:rect l="l" t="t" r="r" b="b"/>
              <a:pathLst>
                <a:path h="684529">
                  <a:moveTo>
                    <a:pt x="0" y="683996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1" name="object 51"/>
            <p:cNvSpPr/>
            <p:nvPr/>
          </p:nvSpPr>
          <p:spPr>
            <a:xfrm>
              <a:off x="10009049" y="3079059"/>
              <a:ext cx="0" cy="684530"/>
            </a:xfrm>
            <a:custGeom>
              <a:avLst/>
              <a:gdLst/>
              <a:ahLst/>
              <a:cxnLst/>
              <a:rect l="l" t="t" r="r" b="b"/>
              <a:pathLst>
                <a:path h="684529">
                  <a:moveTo>
                    <a:pt x="0" y="683996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2" name="object 52"/>
            <p:cNvSpPr/>
            <p:nvPr/>
          </p:nvSpPr>
          <p:spPr>
            <a:xfrm>
              <a:off x="1081049" y="3763060"/>
              <a:ext cx="0" cy="467995"/>
            </a:xfrm>
            <a:custGeom>
              <a:avLst/>
              <a:gdLst/>
              <a:ahLst/>
              <a:cxnLst/>
              <a:rect l="l" t="t" r="r" b="b"/>
              <a:pathLst>
                <a:path h="467995">
                  <a:moveTo>
                    <a:pt x="0" y="467995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3" name="object 53"/>
            <p:cNvSpPr/>
            <p:nvPr/>
          </p:nvSpPr>
          <p:spPr>
            <a:xfrm>
              <a:off x="4105050" y="3763060"/>
              <a:ext cx="0" cy="467995"/>
            </a:xfrm>
            <a:custGeom>
              <a:avLst/>
              <a:gdLst/>
              <a:ahLst/>
              <a:cxnLst/>
              <a:rect l="l" t="t" r="r" b="b"/>
              <a:pathLst>
                <a:path h="467995">
                  <a:moveTo>
                    <a:pt x="0" y="467995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4" name="object 54"/>
            <p:cNvSpPr/>
            <p:nvPr/>
          </p:nvSpPr>
          <p:spPr>
            <a:xfrm>
              <a:off x="7525049" y="3763060"/>
              <a:ext cx="0" cy="467995"/>
            </a:xfrm>
            <a:custGeom>
              <a:avLst/>
              <a:gdLst/>
              <a:ahLst/>
              <a:cxnLst/>
              <a:rect l="l" t="t" r="r" b="b"/>
              <a:pathLst>
                <a:path h="467995">
                  <a:moveTo>
                    <a:pt x="0" y="467995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5" name="object 55"/>
            <p:cNvSpPr/>
            <p:nvPr/>
          </p:nvSpPr>
          <p:spPr>
            <a:xfrm>
              <a:off x="10009049" y="3763060"/>
              <a:ext cx="0" cy="467995"/>
            </a:xfrm>
            <a:custGeom>
              <a:avLst/>
              <a:gdLst/>
              <a:ahLst/>
              <a:cxnLst/>
              <a:rect l="l" t="t" r="r" b="b"/>
              <a:pathLst>
                <a:path h="467995">
                  <a:moveTo>
                    <a:pt x="0" y="467995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6" name="object 56"/>
            <p:cNvSpPr/>
            <p:nvPr/>
          </p:nvSpPr>
          <p:spPr>
            <a:xfrm>
              <a:off x="1081049" y="4231053"/>
              <a:ext cx="0" cy="936625"/>
            </a:xfrm>
            <a:custGeom>
              <a:avLst/>
              <a:gdLst/>
              <a:ahLst/>
              <a:cxnLst/>
              <a:rect l="l" t="t" r="r" b="b"/>
              <a:pathLst>
                <a:path h="936625">
                  <a:moveTo>
                    <a:pt x="0" y="936002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7" name="object 57"/>
            <p:cNvSpPr/>
            <p:nvPr/>
          </p:nvSpPr>
          <p:spPr>
            <a:xfrm>
              <a:off x="4105050" y="4231053"/>
              <a:ext cx="0" cy="936625"/>
            </a:xfrm>
            <a:custGeom>
              <a:avLst/>
              <a:gdLst/>
              <a:ahLst/>
              <a:cxnLst/>
              <a:rect l="l" t="t" r="r" b="b"/>
              <a:pathLst>
                <a:path h="936625">
                  <a:moveTo>
                    <a:pt x="0" y="936002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8" name="object 58"/>
            <p:cNvSpPr/>
            <p:nvPr/>
          </p:nvSpPr>
          <p:spPr>
            <a:xfrm>
              <a:off x="7525049" y="4231053"/>
              <a:ext cx="0" cy="936625"/>
            </a:xfrm>
            <a:custGeom>
              <a:avLst/>
              <a:gdLst/>
              <a:ahLst/>
              <a:cxnLst/>
              <a:rect l="l" t="t" r="r" b="b"/>
              <a:pathLst>
                <a:path h="936625">
                  <a:moveTo>
                    <a:pt x="0" y="936002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59" name="object 59"/>
            <p:cNvSpPr/>
            <p:nvPr/>
          </p:nvSpPr>
          <p:spPr>
            <a:xfrm>
              <a:off x="1081049" y="5167059"/>
              <a:ext cx="0" cy="1169035"/>
            </a:xfrm>
            <a:custGeom>
              <a:avLst/>
              <a:gdLst/>
              <a:ahLst/>
              <a:cxnLst/>
              <a:rect l="l" t="t" r="r" b="b"/>
              <a:pathLst>
                <a:path h="1169035">
                  <a:moveTo>
                    <a:pt x="0" y="1168946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0" name="object 60"/>
            <p:cNvSpPr/>
            <p:nvPr/>
          </p:nvSpPr>
          <p:spPr>
            <a:xfrm>
              <a:off x="4105050" y="5167059"/>
              <a:ext cx="0" cy="1169035"/>
            </a:xfrm>
            <a:custGeom>
              <a:avLst/>
              <a:gdLst/>
              <a:ahLst/>
              <a:cxnLst/>
              <a:rect l="l" t="t" r="r" b="b"/>
              <a:pathLst>
                <a:path h="1169035">
                  <a:moveTo>
                    <a:pt x="0" y="1168946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1" name="object 61"/>
            <p:cNvSpPr/>
            <p:nvPr/>
          </p:nvSpPr>
          <p:spPr>
            <a:xfrm>
              <a:off x="7525049" y="5167059"/>
              <a:ext cx="0" cy="1169035"/>
            </a:xfrm>
            <a:custGeom>
              <a:avLst/>
              <a:gdLst/>
              <a:ahLst/>
              <a:cxnLst/>
              <a:rect l="l" t="t" r="r" b="b"/>
              <a:pathLst>
                <a:path h="1169035">
                  <a:moveTo>
                    <a:pt x="0" y="1168946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2" name="object 62"/>
            <p:cNvSpPr/>
            <p:nvPr/>
          </p:nvSpPr>
          <p:spPr>
            <a:xfrm>
              <a:off x="1061999" y="6355055"/>
              <a:ext cx="3043555" cy="0"/>
            </a:xfrm>
            <a:custGeom>
              <a:avLst/>
              <a:gdLst/>
              <a:ahLst/>
              <a:cxnLst/>
              <a:rect l="l" t="t" r="r" b="b"/>
              <a:pathLst>
                <a:path w="3043554">
                  <a:moveTo>
                    <a:pt x="0" y="0"/>
                  </a:moveTo>
                  <a:lnTo>
                    <a:pt x="3043047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3" name="object 63"/>
            <p:cNvSpPr/>
            <p:nvPr/>
          </p:nvSpPr>
          <p:spPr>
            <a:xfrm>
              <a:off x="4105050" y="6355055"/>
              <a:ext cx="3439160" cy="0"/>
            </a:xfrm>
            <a:custGeom>
              <a:avLst/>
              <a:gdLst/>
              <a:ahLst/>
              <a:cxnLst/>
              <a:rect l="l" t="t" r="r" b="b"/>
              <a:pathLst>
                <a:path w="3439159">
                  <a:moveTo>
                    <a:pt x="0" y="0"/>
                  </a:moveTo>
                  <a:lnTo>
                    <a:pt x="3439045" y="0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4" name="object 64"/>
            <p:cNvSpPr/>
            <p:nvPr/>
          </p:nvSpPr>
          <p:spPr>
            <a:xfrm>
              <a:off x="4105050" y="1226110"/>
              <a:ext cx="0" cy="442595"/>
            </a:xfrm>
            <a:custGeom>
              <a:avLst/>
              <a:gdLst/>
              <a:ahLst/>
              <a:cxnLst/>
              <a:rect l="l" t="t" r="r" b="b"/>
              <a:pathLst>
                <a:path h="442594">
                  <a:moveTo>
                    <a:pt x="0" y="442595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5" name="object 65"/>
            <p:cNvSpPr/>
            <p:nvPr/>
          </p:nvSpPr>
          <p:spPr>
            <a:xfrm>
              <a:off x="1100099" y="1675055"/>
              <a:ext cx="3011805" cy="0"/>
            </a:xfrm>
            <a:custGeom>
              <a:avLst/>
              <a:gdLst/>
              <a:ahLst/>
              <a:cxnLst/>
              <a:rect l="l" t="t" r="r" b="b"/>
              <a:pathLst>
                <a:path w="3011804">
                  <a:moveTo>
                    <a:pt x="0" y="0"/>
                  </a:moveTo>
                  <a:lnTo>
                    <a:pt x="301129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6" name="object 66"/>
            <p:cNvSpPr/>
            <p:nvPr/>
          </p:nvSpPr>
          <p:spPr>
            <a:xfrm>
              <a:off x="7544099" y="5167055"/>
              <a:ext cx="2446020" cy="0"/>
            </a:xfrm>
            <a:custGeom>
              <a:avLst/>
              <a:gdLst/>
              <a:ahLst/>
              <a:cxnLst/>
              <a:rect l="l" t="t" r="r" b="b"/>
              <a:pathLst>
                <a:path w="2446020">
                  <a:moveTo>
                    <a:pt x="0" y="0"/>
                  </a:moveTo>
                  <a:lnTo>
                    <a:pt x="2445905" y="0"/>
                  </a:lnTo>
                </a:path>
              </a:pathLst>
            </a:custGeom>
            <a:ln w="25400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67" name="object 67"/>
            <p:cNvSpPr/>
            <p:nvPr/>
          </p:nvSpPr>
          <p:spPr>
            <a:xfrm>
              <a:off x="7544099" y="6355055"/>
              <a:ext cx="2484120" cy="0"/>
            </a:xfrm>
            <a:custGeom>
              <a:avLst/>
              <a:gdLst/>
              <a:ahLst/>
              <a:cxnLst/>
              <a:rect l="l" t="t" r="r" b="b"/>
              <a:pathLst>
                <a:path w="2484120">
                  <a:moveTo>
                    <a:pt x="0" y="0"/>
                  </a:moveTo>
                  <a:lnTo>
                    <a:pt x="2484005" y="0"/>
                  </a:lnTo>
                </a:path>
              </a:pathLst>
            </a:custGeom>
            <a:ln w="25400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68" name="object 68"/>
          <p:cNvSpPr txBox="1"/>
          <p:nvPr/>
        </p:nvSpPr>
        <p:spPr>
          <a:xfrm>
            <a:off x="2342061" y="1058365"/>
            <a:ext cx="7964584" cy="1738859"/>
          </a:xfrm>
          <a:prstGeom prst="rect">
            <a:avLst/>
          </a:prstGeom>
        </p:spPr>
        <p:txBody>
          <a:bodyPr vert="horz" wrap="square" lIns="0" tIns="158926" rIns="0" bIns="0" rtlCol="0">
            <a:spAutoFit/>
          </a:bodyPr>
          <a:lstStyle/>
          <a:p>
            <a:pPr marL="3668536">
              <a:spcBef>
                <a:spcPts val="1251"/>
              </a:spcBef>
              <a:tabLst>
                <a:tab pos="6332271" algn="l"/>
              </a:tabLst>
            </a:pPr>
            <a:r>
              <a:rPr sz="1814" b="1" dirty="0">
                <a:solidFill>
                  <a:srgbClr val="414042"/>
                </a:solidFill>
                <a:latin typeface="Arial"/>
                <a:cs typeface="Arial"/>
              </a:rPr>
              <a:t>Individuel	En</a:t>
            </a:r>
            <a:r>
              <a:rPr sz="1814" b="1" spc="-91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14" b="1" spc="-5" dirty="0">
                <a:solidFill>
                  <a:srgbClr val="414042"/>
                </a:solidFill>
                <a:latin typeface="Arial"/>
                <a:cs typeface="Arial"/>
              </a:rPr>
              <a:t>équipe</a:t>
            </a:r>
            <a:endParaRPr sz="1814" dirty="0">
              <a:latin typeface="Arial"/>
              <a:cs typeface="Arial"/>
            </a:endParaRPr>
          </a:p>
          <a:p>
            <a:pPr marL="11516">
              <a:spcBef>
                <a:spcPts val="1161"/>
              </a:spcBef>
              <a:tabLst>
                <a:tab pos="3765274" algn="l"/>
                <a:tab pos="6442252" algn="l"/>
              </a:tabLst>
            </a:pPr>
            <a:r>
              <a:rPr sz="1814" b="1" dirty="0">
                <a:solidFill>
                  <a:srgbClr val="414042"/>
                </a:solidFill>
                <a:latin typeface="Arial"/>
                <a:cs typeface="Arial"/>
              </a:rPr>
              <a:t>SENIORS </a:t>
            </a:r>
            <a:r>
              <a:rPr sz="1814" b="1" spc="-5" dirty="0">
                <a:solidFill>
                  <a:srgbClr val="414042"/>
                </a:solidFill>
                <a:latin typeface="Arial"/>
                <a:cs typeface="Arial"/>
              </a:rPr>
              <a:t>1D </a:t>
            </a:r>
            <a:r>
              <a:rPr sz="1814" b="1" dirty="0">
                <a:solidFill>
                  <a:srgbClr val="414042"/>
                </a:solidFill>
                <a:latin typeface="Arial"/>
                <a:cs typeface="Arial"/>
              </a:rPr>
              <a:t>/</a:t>
            </a:r>
            <a:r>
              <a:rPr sz="1814" b="1" spc="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14" b="1" spc="-5" dirty="0">
                <a:solidFill>
                  <a:srgbClr val="414042"/>
                </a:solidFill>
                <a:latin typeface="Arial"/>
                <a:cs typeface="Arial"/>
              </a:rPr>
              <a:t>2</a:t>
            </a:r>
            <a:r>
              <a:rPr lang="fr-FR" sz="1814" b="1" spc="-5" dirty="0">
                <a:solidFill>
                  <a:srgbClr val="414042"/>
                </a:solidFill>
                <a:latin typeface="Arial"/>
                <a:cs typeface="Arial"/>
              </a:rPr>
              <a:t>D                         </a:t>
            </a: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4</a:t>
            </a:r>
            <a:r>
              <a:rPr sz="1814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minutes</a:t>
            </a:r>
            <a:r>
              <a:rPr lang="fr-FR" sz="1814" dirty="0">
                <a:solidFill>
                  <a:srgbClr val="414042"/>
                </a:solidFill>
                <a:latin typeface="Arial MT"/>
                <a:cs typeface="Arial MT"/>
              </a:rPr>
              <a:t> + GS             1D : </a:t>
            </a: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4</a:t>
            </a:r>
            <a:r>
              <a:rPr sz="1814" spc="-9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minutes</a:t>
            </a:r>
            <a:r>
              <a:rPr lang="fr-FR" sz="1814" dirty="0">
                <a:solidFill>
                  <a:srgbClr val="414042"/>
                </a:solidFill>
                <a:latin typeface="Arial MT"/>
                <a:cs typeface="Arial MT"/>
              </a:rPr>
              <a:t> +GS</a:t>
            </a:r>
            <a:endParaRPr sz="1814" dirty="0">
              <a:latin typeface="Arial MT"/>
              <a:cs typeface="Arial MT"/>
            </a:endParaRPr>
          </a:p>
          <a:p>
            <a:pPr marL="11516">
              <a:spcBef>
                <a:spcPts val="1165"/>
              </a:spcBef>
              <a:tabLst>
                <a:tab pos="3765274" algn="l"/>
                <a:tab pos="6900603" algn="l"/>
              </a:tabLst>
            </a:pPr>
            <a:r>
              <a:rPr sz="1814" b="1" dirty="0">
                <a:solidFill>
                  <a:srgbClr val="414042"/>
                </a:solidFill>
                <a:latin typeface="Arial"/>
                <a:cs typeface="Arial"/>
              </a:rPr>
              <a:t>SENIORS </a:t>
            </a:r>
            <a:r>
              <a:rPr sz="1814" b="1" spc="-5" dirty="0">
                <a:solidFill>
                  <a:srgbClr val="414042"/>
                </a:solidFill>
                <a:latin typeface="Arial"/>
                <a:cs typeface="Arial"/>
              </a:rPr>
              <a:t>3D	</a:t>
            </a: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3</a:t>
            </a:r>
            <a:r>
              <a:rPr sz="1814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minutes	</a:t>
            </a:r>
            <a:r>
              <a:rPr sz="1814" spc="-14" dirty="0">
                <a:solidFill>
                  <a:srgbClr val="231F20"/>
                </a:solidFill>
                <a:latin typeface="Tahoma"/>
                <a:cs typeface="Tahoma"/>
              </a:rPr>
              <a:t>-</a:t>
            </a:r>
            <a:endParaRPr sz="1814" dirty="0">
              <a:latin typeface="Tahoma"/>
              <a:cs typeface="Tahoma"/>
            </a:endParaRPr>
          </a:p>
          <a:p>
            <a:pPr marL="11516">
              <a:spcBef>
                <a:spcPts val="1165"/>
              </a:spcBef>
              <a:tabLst>
                <a:tab pos="3765274" algn="l"/>
                <a:tab pos="6442252" algn="l"/>
              </a:tabLst>
            </a:pPr>
            <a:r>
              <a:rPr sz="1814" b="1" spc="-5" dirty="0">
                <a:solidFill>
                  <a:srgbClr val="414042"/>
                </a:solidFill>
                <a:latin typeface="Arial"/>
                <a:cs typeface="Arial"/>
              </a:rPr>
              <a:t>JUNIORS	</a:t>
            </a: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4</a:t>
            </a:r>
            <a:r>
              <a:rPr sz="1814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minutes</a:t>
            </a:r>
            <a:r>
              <a:rPr lang="fr-FR" sz="1814" dirty="0">
                <a:solidFill>
                  <a:srgbClr val="414042"/>
                </a:solidFill>
                <a:latin typeface="Arial MT"/>
                <a:cs typeface="Arial MT"/>
              </a:rPr>
              <a:t> + GS</a:t>
            </a: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	4</a:t>
            </a:r>
            <a:r>
              <a:rPr sz="1814" spc="-82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minutes</a:t>
            </a:r>
            <a:endParaRPr sz="1814" dirty="0">
              <a:latin typeface="Arial MT"/>
              <a:cs typeface="Arial MT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2314163" y="2915822"/>
            <a:ext cx="2492719" cy="56998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>
              <a:spcBef>
                <a:spcPts val="91"/>
              </a:spcBef>
            </a:pPr>
            <a:r>
              <a:rPr sz="1814" b="1" spc="-5" dirty="0">
                <a:solidFill>
                  <a:srgbClr val="414042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CADET(TE)S 1D </a:t>
            </a:r>
            <a:r>
              <a:rPr sz="1814" b="1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14" b="1" spc="-5" dirty="0">
                <a:solidFill>
                  <a:srgbClr val="414042"/>
                </a:solidFill>
                <a:latin typeface="Arial"/>
                <a:cs typeface="Arial"/>
              </a:rPr>
              <a:t>CADETS</a:t>
            </a:r>
            <a:r>
              <a:rPr sz="1814" b="1" spc="-32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14" b="1" spc="-5" dirty="0">
                <a:solidFill>
                  <a:srgbClr val="414042"/>
                </a:solidFill>
                <a:latin typeface="Arial"/>
                <a:cs typeface="Arial"/>
              </a:rPr>
              <a:t>2D</a:t>
            </a:r>
            <a:r>
              <a:rPr sz="1814" b="1" spc="-32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srgbClr val="414042"/>
                </a:solidFill>
                <a:latin typeface="Arial"/>
                <a:cs typeface="Arial"/>
              </a:rPr>
              <a:t>&amp;</a:t>
            </a:r>
            <a:r>
              <a:rPr sz="1814" b="1" spc="-32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814" b="1" dirty="0">
                <a:solidFill>
                  <a:srgbClr val="414042"/>
                </a:solidFill>
                <a:latin typeface="Arial"/>
                <a:cs typeface="Arial"/>
              </a:rPr>
              <a:t>ESPOIR</a:t>
            </a:r>
            <a:endParaRPr sz="1814" dirty="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068473" y="2915821"/>
            <a:ext cx="1655228" cy="582810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>
              <a:spcBef>
                <a:spcPts val="91"/>
              </a:spcBef>
            </a:pPr>
            <a:r>
              <a:rPr sz="1814" dirty="0">
                <a:solidFill>
                  <a:srgbClr val="414042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4</a:t>
            </a:r>
            <a:r>
              <a:rPr sz="1814" spc="-95" dirty="0">
                <a:solidFill>
                  <a:srgbClr val="414042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 </a:t>
            </a:r>
            <a:r>
              <a:rPr sz="1814" dirty="0">
                <a:solidFill>
                  <a:srgbClr val="414042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minutes</a:t>
            </a:r>
            <a:r>
              <a:rPr lang="fr-FR" sz="1814" dirty="0">
                <a:solidFill>
                  <a:srgbClr val="414042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 + GS </a:t>
            </a:r>
            <a:r>
              <a:rPr sz="1814" dirty="0">
                <a:solidFill>
                  <a:srgbClr val="414042"/>
                </a:solidFill>
                <a:uFill>
                  <a:solidFill>
                    <a:srgbClr val="FFFFFF"/>
                  </a:solidFill>
                </a:uFill>
                <a:latin typeface="Arial MT"/>
                <a:cs typeface="Arial MT"/>
              </a:rPr>
              <a:t> </a:t>
            </a:r>
            <a:r>
              <a:rPr sz="1814" spc="-490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endParaRPr lang="fr-FR" sz="1814" spc="-490" dirty="0">
              <a:solidFill>
                <a:srgbClr val="414042"/>
              </a:solidFill>
              <a:latin typeface="Arial MT"/>
              <a:cs typeface="Arial MT"/>
            </a:endParaRPr>
          </a:p>
          <a:p>
            <a:pPr marL="11516" marR="4607">
              <a:spcBef>
                <a:spcPts val="91"/>
              </a:spcBef>
            </a:pP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3</a:t>
            </a:r>
            <a:r>
              <a:rPr sz="1814" spc="-9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minutes</a:t>
            </a:r>
            <a:endParaRPr sz="1814" dirty="0">
              <a:latin typeface="Arial MT"/>
              <a:cs typeface="Arial MT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745341" y="2946746"/>
            <a:ext cx="1022078" cy="29080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4</a:t>
            </a:r>
            <a:r>
              <a:rPr sz="1814" spc="-82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minutes</a:t>
            </a:r>
            <a:endParaRPr sz="1814">
              <a:latin typeface="Arial MT"/>
              <a:cs typeface="Arial MT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2314163" y="3587735"/>
            <a:ext cx="1008834" cy="29080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814" b="1" dirty="0">
                <a:solidFill>
                  <a:srgbClr val="414042"/>
                </a:solidFill>
                <a:latin typeface="Arial"/>
                <a:cs typeface="Arial"/>
              </a:rPr>
              <a:t>MINIMES</a:t>
            </a:r>
            <a:endParaRPr sz="1814" dirty="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6068474" y="3586823"/>
            <a:ext cx="1022078" cy="29080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3</a:t>
            </a:r>
            <a:r>
              <a:rPr sz="1814" spc="-82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minutes</a:t>
            </a:r>
            <a:endParaRPr sz="1814" dirty="0">
              <a:latin typeface="Arial MT"/>
              <a:cs typeface="Arial MT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8745341" y="3469129"/>
            <a:ext cx="1022078" cy="29080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2</a:t>
            </a:r>
            <a:r>
              <a:rPr sz="1814" spc="-82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minutes</a:t>
            </a:r>
            <a:endParaRPr sz="1814">
              <a:latin typeface="Arial MT"/>
              <a:cs typeface="Arial MT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2314368" y="4105754"/>
            <a:ext cx="1379661" cy="29080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814" b="1" spc="-5" dirty="0">
                <a:solidFill>
                  <a:srgbClr val="414042"/>
                </a:solidFill>
                <a:latin typeface="Arial"/>
                <a:cs typeface="Arial"/>
              </a:rPr>
              <a:t>BENJAMINS</a:t>
            </a:r>
            <a:endParaRPr sz="1814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5273845" y="4028497"/>
            <a:ext cx="2611338" cy="742598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algn="ctr">
              <a:lnSpc>
                <a:spcPts val="2167"/>
              </a:lnSpc>
              <a:spcBef>
                <a:spcPts val="91"/>
              </a:spcBef>
            </a:pP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2</a:t>
            </a:r>
            <a:r>
              <a:rPr sz="1814" spc="-50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minutes</a:t>
            </a:r>
            <a:endParaRPr sz="1814" dirty="0">
              <a:latin typeface="Arial MT"/>
              <a:cs typeface="Arial MT"/>
            </a:endParaRPr>
          </a:p>
          <a:p>
            <a:pPr algn="ctr">
              <a:lnSpc>
                <a:spcPts val="2013"/>
              </a:lnSpc>
            </a:pPr>
            <a:r>
              <a:rPr sz="1723" b="1" dirty="0">
                <a:solidFill>
                  <a:srgbClr val="D54134"/>
                </a:solidFill>
                <a:latin typeface="Arial"/>
                <a:cs typeface="Arial"/>
              </a:rPr>
              <a:t>+</a:t>
            </a:r>
            <a:r>
              <a:rPr sz="1723" b="1" spc="-14" dirty="0">
                <a:solidFill>
                  <a:srgbClr val="D54134"/>
                </a:solidFill>
                <a:latin typeface="Arial"/>
                <a:cs typeface="Arial"/>
              </a:rPr>
              <a:t> </a:t>
            </a:r>
            <a:r>
              <a:rPr sz="1723" b="1" dirty="0">
                <a:solidFill>
                  <a:srgbClr val="D54134"/>
                </a:solidFill>
                <a:latin typeface="Arial"/>
                <a:cs typeface="Arial"/>
              </a:rPr>
              <a:t>1</a:t>
            </a:r>
            <a:r>
              <a:rPr sz="1723" b="1" spc="-14" dirty="0">
                <a:solidFill>
                  <a:srgbClr val="D54134"/>
                </a:solidFill>
                <a:latin typeface="Arial"/>
                <a:cs typeface="Arial"/>
              </a:rPr>
              <a:t> </a:t>
            </a:r>
            <a:r>
              <a:rPr sz="1723" b="1" spc="-5" dirty="0">
                <a:solidFill>
                  <a:srgbClr val="D54134"/>
                </a:solidFill>
                <a:latin typeface="Arial"/>
                <a:cs typeface="Arial"/>
              </a:rPr>
              <a:t>mn</a:t>
            </a:r>
            <a:r>
              <a:rPr sz="1723" b="1" spc="-18" dirty="0">
                <a:solidFill>
                  <a:srgbClr val="D54134"/>
                </a:solidFill>
                <a:latin typeface="Arial"/>
                <a:cs typeface="Arial"/>
              </a:rPr>
              <a:t> </a:t>
            </a:r>
            <a:r>
              <a:rPr sz="1723" b="1" spc="-14" dirty="0">
                <a:solidFill>
                  <a:srgbClr val="D54134"/>
                </a:solidFill>
                <a:latin typeface="Arial"/>
                <a:cs typeface="Arial"/>
              </a:rPr>
              <a:t>Ne-Waza</a:t>
            </a:r>
            <a:r>
              <a:rPr sz="1723" b="1" spc="-9" dirty="0">
                <a:solidFill>
                  <a:srgbClr val="D54134"/>
                </a:solidFill>
                <a:latin typeface="Arial"/>
                <a:cs typeface="Arial"/>
              </a:rPr>
              <a:t> </a:t>
            </a:r>
            <a:r>
              <a:rPr sz="1723" spc="-9" dirty="0">
                <a:solidFill>
                  <a:srgbClr val="D54134"/>
                </a:solidFill>
                <a:latin typeface="Microsoft Sans Serif"/>
                <a:cs typeface="Microsoft Sans Serif"/>
              </a:rPr>
              <a:t>si</a:t>
            </a:r>
            <a:r>
              <a:rPr sz="1723" spc="5" dirty="0">
                <a:solidFill>
                  <a:srgbClr val="D54134"/>
                </a:solidFill>
                <a:latin typeface="Microsoft Sans Serif"/>
                <a:cs typeface="Microsoft Sans Serif"/>
              </a:rPr>
              <a:t> </a:t>
            </a:r>
            <a:r>
              <a:rPr sz="1723" spc="-9" dirty="0">
                <a:solidFill>
                  <a:srgbClr val="D54134"/>
                </a:solidFill>
                <a:latin typeface="Microsoft Sans Serif"/>
                <a:cs typeface="Microsoft Sans Serif"/>
              </a:rPr>
              <a:t>égalité</a:t>
            </a:r>
            <a:endParaRPr sz="1723" dirty="0">
              <a:latin typeface="Microsoft Sans Serif"/>
              <a:cs typeface="Microsoft Sans Serif"/>
            </a:endParaRPr>
          </a:p>
          <a:p>
            <a:pPr algn="ctr">
              <a:lnSpc>
                <a:spcPts val="1478"/>
              </a:lnSpc>
            </a:pPr>
            <a:r>
              <a:rPr sz="1270" i="1" dirty="0">
                <a:solidFill>
                  <a:srgbClr val="D54134"/>
                </a:solidFill>
                <a:latin typeface="Arial"/>
                <a:cs typeface="Arial"/>
              </a:rPr>
              <a:t>(à</a:t>
            </a:r>
            <a:r>
              <a:rPr sz="1270" i="1" spc="-18" dirty="0">
                <a:solidFill>
                  <a:srgbClr val="D54134"/>
                </a:solidFill>
                <a:latin typeface="Arial"/>
                <a:cs typeface="Arial"/>
              </a:rPr>
              <a:t> </a:t>
            </a:r>
            <a:r>
              <a:rPr sz="1270" i="1" spc="-5" dirty="0">
                <a:solidFill>
                  <a:srgbClr val="D54134"/>
                </a:solidFill>
                <a:latin typeface="Arial"/>
                <a:cs typeface="Arial"/>
              </a:rPr>
              <a:t>la</a:t>
            </a:r>
            <a:r>
              <a:rPr sz="1270" i="1" spc="-18" dirty="0">
                <a:solidFill>
                  <a:srgbClr val="D54134"/>
                </a:solidFill>
                <a:latin typeface="Arial"/>
                <a:cs typeface="Arial"/>
              </a:rPr>
              <a:t> </a:t>
            </a:r>
            <a:r>
              <a:rPr sz="1270" i="1" spc="-5" dirty="0">
                <a:solidFill>
                  <a:srgbClr val="D54134"/>
                </a:solidFill>
                <a:latin typeface="Arial"/>
                <a:cs typeface="Arial"/>
              </a:rPr>
              <a:t>discrétion</a:t>
            </a:r>
            <a:r>
              <a:rPr sz="1270" i="1" spc="-18" dirty="0">
                <a:solidFill>
                  <a:srgbClr val="D54134"/>
                </a:solidFill>
                <a:latin typeface="Arial"/>
                <a:cs typeface="Arial"/>
              </a:rPr>
              <a:t> </a:t>
            </a:r>
            <a:r>
              <a:rPr sz="1270" i="1" spc="-5" dirty="0">
                <a:solidFill>
                  <a:srgbClr val="D54134"/>
                </a:solidFill>
                <a:latin typeface="Arial"/>
                <a:cs typeface="Arial"/>
              </a:rPr>
              <a:t>des</a:t>
            </a:r>
            <a:r>
              <a:rPr sz="1270" i="1" spc="-23" dirty="0">
                <a:solidFill>
                  <a:srgbClr val="D54134"/>
                </a:solidFill>
                <a:latin typeface="Arial"/>
                <a:cs typeface="Arial"/>
              </a:rPr>
              <a:t> </a:t>
            </a:r>
            <a:r>
              <a:rPr sz="1270" i="1" dirty="0">
                <a:solidFill>
                  <a:srgbClr val="D54134"/>
                </a:solidFill>
                <a:latin typeface="Arial"/>
                <a:cs typeface="Arial"/>
              </a:rPr>
              <a:t>ETR)</a:t>
            </a:r>
            <a:endParaRPr sz="1270" dirty="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8234719" y="4159104"/>
            <a:ext cx="1923234" cy="43020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algn="ctr">
              <a:spcBef>
                <a:spcPts val="91"/>
              </a:spcBef>
            </a:pPr>
            <a:r>
              <a:rPr sz="1360" dirty="0">
                <a:solidFill>
                  <a:srgbClr val="D54134"/>
                </a:solidFill>
                <a:latin typeface="Arial MT"/>
                <a:cs typeface="Arial MT"/>
              </a:rPr>
              <a:t>Position</a:t>
            </a:r>
            <a:r>
              <a:rPr sz="1360" spc="-27" dirty="0">
                <a:solidFill>
                  <a:srgbClr val="D54134"/>
                </a:solidFill>
                <a:latin typeface="Arial MT"/>
                <a:cs typeface="Arial MT"/>
              </a:rPr>
              <a:t> </a:t>
            </a:r>
            <a:r>
              <a:rPr sz="1360" spc="-5" dirty="0">
                <a:solidFill>
                  <a:srgbClr val="D54134"/>
                </a:solidFill>
                <a:latin typeface="Arial MT"/>
                <a:cs typeface="Arial MT"/>
              </a:rPr>
              <a:t>de</a:t>
            </a:r>
            <a:r>
              <a:rPr sz="1360" spc="-32" dirty="0">
                <a:solidFill>
                  <a:srgbClr val="D54134"/>
                </a:solidFill>
                <a:latin typeface="Arial MT"/>
                <a:cs typeface="Arial MT"/>
              </a:rPr>
              <a:t> </a:t>
            </a:r>
            <a:r>
              <a:rPr sz="1360" spc="-5" dirty="0">
                <a:solidFill>
                  <a:srgbClr val="D54134"/>
                </a:solidFill>
                <a:latin typeface="Arial MT"/>
                <a:cs typeface="Arial MT"/>
              </a:rPr>
              <a:t>départ</a:t>
            </a:r>
            <a:endParaRPr sz="1360" dirty="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</a:pPr>
            <a:r>
              <a:rPr sz="1360" i="1" dirty="0">
                <a:solidFill>
                  <a:srgbClr val="D54134"/>
                </a:solidFill>
                <a:latin typeface="Arial"/>
                <a:cs typeface="Arial"/>
              </a:rPr>
              <a:t>(à</a:t>
            </a:r>
            <a:r>
              <a:rPr sz="1360" i="1" spc="-18" dirty="0">
                <a:solidFill>
                  <a:srgbClr val="D54134"/>
                </a:solidFill>
                <a:latin typeface="Arial"/>
                <a:cs typeface="Arial"/>
              </a:rPr>
              <a:t> </a:t>
            </a:r>
            <a:r>
              <a:rPr sz="1360" i="1" spc="-5" dirty="0">
                <a:solidFill>
                  <a:srgbClr val="D54134"/>
                </a:solidFill>
                <a:latin typeface="Arial"/>
                <a:cs typeface="Arial"/>
              </a:rPr>
              <a:t>la</a:t>
            </a:r>
            <a:r>
              <a:rPr sz="1360" i="1" spc="-23" dirty="0">
                <a:solidFill>
                  <a:srgbClr val="D54134"/>
                </a:solidFill>
                <a:latin typeface="Arial"/>
                <a:cs typeface="Arial"/>
              </a:rPr>
              <a:t> </a:t>
            </a:r>
            <a:r>
              <a:rPr sz="1360" i="1" spc="-5" dirty="0">
                <a:solidFill>
                  <a:srgbClr val="D54134"/>
                </a:solidFill>
                <a:latin typeface="Arial"/>
                <a:cs typeface="Arial"/>
              </a:rPr>
              <a:t>discrétion</a:t>
            </a:r>
            <a:r>
              <a:rPr sz="1360" i="1" spc="-18" dirty="0">
                <a:solidFill>
                  <a:srgbClr val="D54134"/>
                </a:solidFill>
                <a:latin typeface="Arial"/>
                <a:cs typeface="Arial"/>
              </a:rPr>
              <a:t> </a:t>
            </a:r>
            <a:r>
              <a:rPr sz="1360" i="1" spc="-5" dirty="0">
                <a:solidFill>
                  <a:srgbClr val="D54134"/>
                </a:solidFill>
                <a:latin typeface="Arial"/>
                <a:cs typeface="Arial"/>
              </a:rPr>
              <a:t>des</a:t>
            </a:r>
            <a:r>
              <a:rPr sz="1360" i="1" spc="-23" dirty="0">
                <a:solidFill>
                  <a:srgbClr val="D54134"/>
                </a:solidFill>
                <a:latin typeface="Arial"/>
                <a:cs typeface="Arial"/>
              </a:rPr>
              <a:t> </a:t>
            </a:r>
            <a:r>
              <a:rPr sz="1360" i="1" dirty="0">
                <a:solidFill>
                  <a:srgbClr val="D54134"/>
                </a:solidFill>
                <a:latin typeface="Arial"/>
                <a:cs typeface="Arial"/>
              </a:rPr>
              <a:t>ETR)</a:t>
            </a:r>
            <a:endParaRPr sz="1360" dirty="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2314321" y="4930463"/>
            <a:ext cx="1776401" cy="56998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>
              <a:spcBef>
                <a:spcPts val="91"/>
              </a:spcBef>
            </a:pPr>
            <a:r>
              <a:rPr sz="1814" b="1" dirty="0">
                <a:solidFill>
                  <a:srgbClr val="414042"/>
                </a:solidFill>
                <a:latin typeface="Arial"/>
                <a:cs typeface="Arial"/>
              </a:rPr>
              <a:t>MINI-POUSSINS  POUSSINS</a:t>
            </a:r>
            <a:endParaRPr sz="1814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5321072" y="4887233"/>
            <a:ext cx="2459897" cy="101882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468140" marR="461229" algn="ctr">
              <a:spcBef>
                <a:spcPts val="91"/>
              </a:spcBef>
            </a:pPr>
            <a:r>
              <a:rPr sz="1814" spc="-5" dirty="0">
                <a:solidFill>
                  <a:srgbClr val="414042"/>
                </a:solidFill>
                <a:latin typeface="Arial MT"/>
                <a:cs typeface="Arial MT"/>
              </a:rPr>
              <a:t>Randori</a:t>
            </a:r>
            <a:r>
              <a:rPr sz="1814" spc="-82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srgbClr val="414042"/>
                </a:solidFill>
                <a:latin typeface="Arial MT"/>
                <a:cs typeface="Arial MT"/>
              </a:rPr>
              <a:t>arbitré </a:t>
            </a:r>
            <a:r>
              <a:rPr sz="1814" spc="-490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814" spc="-5" dirty="0">
                <a:solidFill>
                  <a:srgbClr val="414042"/>
                </a:solidFill>
                <a:latin typeface="Arial MT"/>
                <a:cs typeface="Arial MT"/>
              </a:rPr>
              <a:t>1,30</a:t>
            </a:r>
            <a:r>
              <a:rPr sz="1814" spc="-27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814" dirty="0">
                <a:solidFill>
                  <a:srgbClr val="414042"/>
                </a:solidFill>
                <a:latin typeface="Arial MT"/>
                <a:cs typeface="Arial MT"/>
              </a:rPr>
              <a:t>minutes</a:t>
            </a:r>
            <a:endParaRPr sz="1814" dirty="0">
              <a:latin typeface="Arial MT"/>
              <a:cs typeface="Arial MT"/>
            </a:endParaRPr>
          </a:p>
          <a:p>
            <a:pPr marL="576" algn="ctr">
              <a:lnSpc>
                <a:spcPts val="2004"/>
              </a:lnSpc>
            </a:pPr>
            <a:r>
              <a:rPr sz="1723" b="1" dirty="0">
                <a:solidFill>
                  <a:srgbClr val="D54134"/>
                </a:solidFill>
                <a:latin typeface="Arial"/>
                <a:cs typeface="Arial"/>
              </a:rPr>
              <a:t>+</a:t>
            </a:r>
            <a:r>
              <a:rPr sz="1723" b="1" spc="-23" dirty="0">
                <a:solidFill>
                  <a:srgbClr val="D54134"/>
                </a:solidFill>
                <a:latin typeface="Arial"/>
                <a:cs typeface="Arial"/>
              </a:rPr>
              <a:t> </a:t>
            </a:r>
            <a:r>
              <a:rPr sz="1723" b="1" dirty="0">
                <a:solidFill>
                  <a:srgbClr val="D54134"/>
                </a:solidFill>
                <a:latin typeface="Arial"/>
                <a:cs typeface="Arial"/>
              </a:rPr>
              <a:t>1</a:t>
            </a:r>
            <a:r>
              <a:rPr sz="1723" b="1" spc="-27" dirty="0">
                <a:solidFill>
                  <a:srgbClr val="D54134"/>
                </a:solidFill>
                <a:latin typeface="Arial"/>
                <a:cs typeface="Arial"/>
              </a:rPr>
              <a:t> </a:t>
            </a:r>
            <a:r>
              <a:rPr sz="1723" b="1" spc="-5" dirty="0">
                <a:solidFill>
                  <a:srgbClr val="D54134"/>
                </a:solidFill>
                <a:latin typeface="Arial"/>
                <a:cs typeface="Arial"/>
              </a:rPr>
              <a:t>mn</a:t>
            </a:r>
            <a:r>
              <a:rPr sz="1723" b="1" spc="-23" dirty="0">
                <a:solidFill>
                  <a:srgbClr val="D54134"/>
                </a:solidFill>
                <a:latin typeface="Arial"/>
                <a:cs typeface="Arial"/>
              </a:rPr>
              <a:t> </a:t>
            </a:r>
            <a:r>
              <a:rPr sz="1723" b="1" spc="-14" dirty="0">
                <a:solidFill>
                  <a:srgbClr val="D54134"/>
                </a:solidFill>
                <a:latin typeface="Arial"/>
                <a:cs typeface="Arial"/>
              </a:rPr>
              <a:t>Ne-Waza</a:t>
            </a:r>
            <a:endParaRPr sz="1723" dirty="0">
              <a:latin typeface="Arial"/>
              <a:cs typeface="Arial"/>
            </a:endParaRPr>
          </a:p>
          <a:p>
            <a:pPr algn="ctr">
              <a:lnSpc>
                <a:spcPts val="1478"/>
              </a:lnSpc>
            </a:pPr>
            <a:r>
              <a:rPr sz="1270" i="1" dirty="0">
                <a:solidFill>
                  <a:srgbClr val="D54134"/>
                </a:solidFill>
                <a:latin typeface="Arial"/>
                <a:cs typeface="Arial"/>
              </a:rPr>
              <a:t>(à</a:t>
            </a:r>
            <a:r>
              <a:rPr sz="1270" i="1" spc="-18" dirty="0">
                <a:solidFill>
                  <a:srgbClr val="D54134"/>
                </a:solidFill>
                <a:latin typeface="Arial"/>
                <a:cs typeface="Arial"/>
              </a:rPr>
              <a:t> </a:t>
            </a:r>
            <a:r>
              <a:rPr sz="1270" i="1" spc="-5" dirty="0">
                <a:solidFill>
                  <a:srgbClr val="D54134"/>
                </a:solidFill>
                <a:latin typeface="Arial"/>
                <a:cs typeface="Arial"/>
              </a:rPr>
              <a:t>la</a:t>
            </a:r>
            <a:r>
              <a:rPr sz="1270" i="1" spc="-18" dirty="0">
                <a:solidFill>
                  <a:srgbClr val="D54134"/>
                </a:solidFill>
                <a:latin typeface="Arial"/>
                <a:cs typeface="Arial"/>
              </a:rPr>
              <a:t> </a:t>
            </a:r>
            <a:r>
              <a:rPr sz="1270" i="1" spc="-5" dirty="0">
                <a:solidFill>
                  <a:srgbClr val="D54134"/>
                </a:solidFill>
                <a:latin typeface="Arial"/>
                <a:cs typeface="Arial"/>
              </a:rPr>
              <a:t>discrétion</a:t>
            </a:r>
            <a:r>
              <a:rPr sz="1270" i="1" spc="-23" dirty="0">
                <a:solidFill>
                  <a:srgbClr val="D54134"/>
                </a:solidFill>
                <a:latin typeface="Arial"/>
                <a:cs typeface="Arial"/>
              </a:rPr>
              <a:t> </a:t>
            </a:r>
            <a:r>
              <a:rPr sz="1270" i="1" spc="-5" dirty="0">
                <a:solidFill>
                  <a:srgbClr val="D54134"/>
                </a:solidFill>
                <a:latin typeface="Arial"/>
                <a:cs typeface="Arial"/>
              </a:rPr>
              <a:t>des</a:t>
            </a:r>
            <a:r>
              <a:rPr sz="1270" i="1" spc="-18" dirty="0">
                <a:solidFill>
                  <a:srgbClr val="D54134"/>
                </a:solidFill>
                <a:latin typeface="Arial"/>
                <a:cs typeface="Arial"/>
              </a:rPr>
              <a:t> </a:t>
            </a:r>
            <a:r>
              <a:rPr sz="1270" i="1" spc="-5" dirty="0">
                <a:solidFill>
                  <a:srgbClr val="D54134"/>
                </a:solidFill>
                <a:latin typeface="Arial"/>
                <a:cs typeface="Arial"/>
              </a:rPr>
              <a:t>départements)</a:t>
            </a:r>
            <a:endParaRPr sz="1270" dirty="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8555575" y="5076058"/>
            <a:ext cx="1472368" cy="639493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 algn="ctr">
              <a:spcBef>
                <a:spcPts val="91"/>
              </a:spcBef>
            </a:pPr>
            <a:r>
              <a:rPr sz="1360" dirty="0">
                <a:solidFill>
                  <a:srgbClr val="D54134"/>
                </a:solidFill>
                <a:latin typeface="Arial MT"/>
                <a:cs typeface="Arial MT"/>
              </a:rPr>
              <a:t>Position </a:t>
            </a:r>
            <a:r>
              <a:rPr sz="1360" spc="-5" dirty="0">
                <a:solidFill>
                  <a:srgbClr val="D54134"/>
                </a:solidFill>
                <a:latin typeface="Arial MT"/>
                <a:cs typeface="Arial MT"/>
              </a:rPr>
              <a:t>de départ </a:t>
            </a:r>
            <a:r>
              <a:rPr sz="1360" dirty="0">
                <a:solidFill>
                  <a:srgbClr val="D54134"/>
                </a:solidFill>
                <a:latin typeface="Arial MT"/>
                <a:cs typeface="Arial MT"/>
              </a:rPr>
              <a:t> </a:t>
            </a:r>
            <a:r>
              <a:rPr sz="1360" i="1" dirty="0">
                <a:solidFill>
                  <a:srgbClr val="D54134"/>
                </a:solidFill>
                <a:latin typeface="Arial"/>
                <a:cs typeface="Arial"/>
              </a:rPr>
              <a:t>(à</a:t>
            </a:r>
            <a:r>
              <a:rPr sz="1360" i="1" spc="-27" dirty="0">
                <a:solidFill>
                  <a:srgbClr val="D54134"/>
                </a:solidFill>
                <a:latin typeface="Arial"/>
                <a:cs typeface="Arial"/>
              </a:rPr>
              <a:t> </a:t>
            </a:r>
            <a:r>
              <a:rPr sz="1360" i="1" spc="-5" dirty="0">
                <a:solidFill>
                  <a:srgbClr val="D54134"/>
                </a:solidFill>
                <a:latin typeface="Arial"/>
                <a:cs typeface="Arial"/>
              </a:rPr>
              <a:t>la</a:t>
            </a:r>
            <a:r>
              <a:rPr sz="1360" i="1" spc="-32" dirty="0">
                <a:solidFill>
                  <a:srgbClr val="D54134"/>
                </a:solidFill>
                <a:latin typeface="Arial"/>
                <a:cs typeface="Arial"/>
              </a:rPr>
              <a:t> </a:t>
            </a:r>
            <a:r>
              <a:rPr sz="1360" i="1" spc="-5" dirty="0">
                <a:solidFill>
                  <a:srgbClr val="D54134"/>
                </a:solidFill>
                <a:latin typeface="Arial"/>
                <a:cs typeface="Arial"/>
              </a:rPr>
              <a:t>discrétion</a:t>
            </a:r>
            <a:r>
              <a:rPr sz="1360" i="1" spc="-27" dirty="0">
                <a:solidFill>
                  <a:srgbClr val="D54134"/>
                </a:solidFill>
                <a:latin typeface="Arial"/>
                <a:cs typeface="Arial"/>
              </a:rPr>
              <a:t> </a:t>
            </a:r>
            <a:r>
              <a:rPr sz="1360" i="1" spc="-5" dirty="0">
                <a:solidFill>
                  <a:srgbClr val="D54134"/>
                </a:solidFill>
                <a:latin typeface="Arial"/>
                <a:cs typeface="Arial"/>
              </a:rPr>
              <a:t>des </a:t>
            </a:r>
            <a:r>
              <a:rPr sz="1360" i="1" spc="-367" dirty="0">
                <a:solidFill>
                  <a:srgbClr val="D54134"/>
                </a:solidFill>
                <a:latin typeface="Arial"/>
                <a:cs typeface="Arial"/>
              </a:rPr>
              <a:t> </a:t>
            </a:r>
            <a:r>
              <a:rPr sz="1360" i="1" spc="-5" dirty="0">
                <a:solidFill>
                  <a:srgbClr val="D54134"/>
                </a:solidFill>
                <a:latin typeface="Arial"/>
                <a:cs typeface="Arial"/>
              </a:rPr>
              <a:t>départements)</a:t>
            </a:r>
            <a:endParaRPr sz="1360" dirty="0">
              <a:latin typeface="Arial"/>
              <a:cs typeface="Arial"/>
            </a:endParaRPr>
          </a:p>
        </p:txBody>
      </p:sp>
      <p:grpSp>
        <p:nvGrpSpPr>
          <p:cNvPr id="81" name="object 81"/>
          <p:cNvGrpSpPr/>
          <p:nvPr/>
        </p:nvGrpSpPr>
        <p:grpSpPr>
          <a:xfrm>
            <a:off x="7507708" y="4531364"/>
            <a:ext cx="505055" cy="1119448"/>
            <a:chOff x="6785898" y="4897339"/>
            <a:chExt cx="556963" cy="1234502"/>
          </a:xfrm>
        </p:grpSpPr>
        <p:sp>
          <p:nvSpPr>
            <p:cNvPr id="82" name="object 82"/>
            <p:cNvSpPr/>
            <p:nvPr/>
          </p:nvSpPr>
          <p:spPr>
            <a:xfrm>
              <a:off x="7024091" y="4897339"/>
              <a:ext cx="318770" cy="318770"/>
            </a:xfrm>
            <a:custGeom>
              <a:avLst/>
              <a:gdLst/>
              <a:ahLst/>
              <a:cxnLst/>
              <a:rect l="l" t="t" r="r" b="b"/>
              <a:pathLst>
                <a:path w="318770" h="318770">
                  <a:moveTo>
                    <a:pt x="180031" y="0"/>
                  </a:moveTo>
                  <a:lnTo>
                    <a:pt x="128639" y="1651"/>
                  </a:lnTo>
                  <a:lnTo>
                    <a:pt x="80376" y="19370"/>
                  </a:lnTo>
                  <a:lnTo>
                    <a:pt x="41454" y="50160"/>
                  </a:lnTo>
                  <a:lnTo>
                    <a:pt x="13965" y="90918"/>
                  </a:lnTo>
                  <a:lnTo>
                    <a:pt x="0" y="138541"/>
                  </a:lnTo>
                  <a:lnTo>
                    <a:pt x="1651" y="189929"/>
                  </a:lnTo>
                  <a:lnTo>
                    <a:pt x="19370" y="238192"/>
                  </a:lnTo>
                  <a:lnTo>
                    <a:pt x="50160" y="277118"/>
                  </a:lnTo>
                  <a:lnTo>
                    <a:pt x="90918" y="304611"/>
                  </a:lnTo>
                  <a:lnTo>
                    <a:pt x="138541" y="318579"/>
                  </a:lnTo>
                  <a:lnTo>
                    <a:pt x="189929" y="316929"/>
                  </a:lnTo>
                  <a:lnTo>
                    <a:pt x="238191" y="299205"/>
                  </a:lnTo>
                  <a:lnTo>
                    <a:pt x="277114" y="268414"/>
                  </a:lnTo>
                  <a:lnTo>
                    <a:pt x="304605" y="227656"/>
                  </a:lnTo>
                  <a:lnTo>
                    <a:pt x="318574" y="180031"/>
                  </a:lnTo>
                  <a:lnTo>
                    <a:pt x="316929" y="128639"/>
                  </a:lnTo>
                  <a:lnTo>
                    <a:pt x="299205" y="80376"/>
                  </a:lnTo>
                  <a:lnTo>
                    <a:pt x="268414" y="41454"/>
                  </a:lnTo>
                  <a:lnTo>
                    <a:pt x="227656" y="13965"/>
                  </a:lnTo>
                  <a:lnTo>
                    <a:pt x="180031" y="0"/>
                  </a:lnTo>
                  <a:close/>
                </a:path>
              </a:pathLst>
            </a:custGeom>
            <a:solidFill>
              <a:srgbClr val="F15C2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83" name="object 8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104042" y="4929861"/>
              <a:ext cx="136365" cy="248362"/>
            </a:xfrm>
            <a:prstGeom prst="rect">
              <a:avLst/>
            </a:prstGeom>
          </p:spPr>
        </p:pic>
        <p:sp>
          <p:nvSpPr>
            <p:cNvPr id="84" name="object 84"/>
            <p:cNvSpPr/>
            <p:nvPr/>
          </p:nvSpPr>
          <p:spPr>
            <a:xfrm>
              <a:off x="6785898" y="5813071"/>
              <a:ext cx="318770" cy="318770"/>
            </a:xfrm>
            <a:custGeom>
              <a:avLst/>
              <a:gdLst/>
              <a:ahLst/>
              <a:cxnLst/>
              <a:rect l="l" t="t" r="r" b="b"/>
              <a:pathLst>
                <a:path w="318770" h="318770">
                  <a:moveTo>
                    <a:pt x="180031" y="0"/>
                  </a:moveTo>
                  <a:lnTo>
                    <a:pt x="128639" y="1651"/>
                  </a:lnTo>
                  <a:lnTo>
                    <a:pt x="80376" y="19370"/>
                  </a:lnTo>
                  <a:lnTo>
                    <a:pt x="41454" y="50160"/>
                  </a:lnTo>
                  <a:lnTo>
                    <a:pt x="13965" y="90918"/>
                  </a:lnTo>
                  <a:lnTo>
                    <a:pt x="0" y="138541"/>
                  </a:lnTo>
                  <a:lnTo>
                    <a:pt x="1651" y="189929"/>
                  </a:lnTo>
                  <a:lnTo>
                    <a:pt x="19370" y="238192"/>
                  </a:lnTo>
                  <a:lnTo>
                    <a:pt x="50160" y="277118"/>
                  </a:lnTo>
                  <a:lnTo>
                    <a:pt x="90918" y="304611"/>
                  </a:lnTo>
                  <a:lnTo>
                    <a:pt x="138541" y="318579"/>
                  </a:lnTo>
                  <a:lnTo>
                    <a:pt x="189929" y="316929"/>
                  </a:lnTo>
                  <a:lnTo>
                    <a:pt x="238191" y="299205"/>
                  </a:lnTo>
                  <a:lnTo>
                    <a:pt x="277114" y="268414"/>
                  </a:lnTo>
                  <a:lnTo>
                    <a:pt x="304605" y="227656"/>
                  </a:lnTo>
                  <a:lnTo>
                    <a:pt x="318574" y="180031"/>
                  </a:lnTo>
                  <a:lnTo>
                    <a:pt x="316929" y="128639"/>
                  </a:lnTo>
                  <a:lnTo>
                    <a:pt x="299205" y="80376"/>
                  </a:lnTo>
                  <a:lnTo>
                    <a:pt x="268414" y="41454"/>
                  </a:lnTo>
                  <a:lnTo>
                    <a:pt x="227656" y="13965"/>
                  </a:lnTo>
                  <a:lnTo>
                    <a:pt x="180031" y="0"/>
                  </a:lnTo>
                  <a:close/>
                </a:path>
              </a:pathLst>
            </a:custGeom>
            <a:solidFill>
              <a:srgbClr val="F15C22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pic>
          <p:nvPicPr>
            <p:cNvPr id="85" name="object 8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64839" y="5859423"/>
              <a:ext cx="136365" cy="248362"/>
            </a:xfrm>
            <a:prstGeom prst="rect">
              <a:avLst/>
            </a:prstGeom>
          </p:spPr>
        </p:pic>
      </p:grpSp>
      <p:sp>
        <p:nvSpPr>
          <p:cNvPr id="86" name="object 86"/>
          <p:cNvSpPr txBox="1">
            <a:spLocks noGrp="1"/>
          </p:cNvSpPr>
          <p:nvPr>
            <p:ph type="sldNum" sz="quarter" idx="7"/>
          </p:nvPr>
        </p:nvSpPr>
        <p:spPr>
          <a:xfrm>
            <a:off x="12709578" y="5754546"/>
            <a:ext cx="663416" cy="12824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34549">
              <a:lnSpc>
                <a:spcPts val="970"/>
              </a:lnSpc>
            </a:pPr>
            <a:fld id="{81D60167-4931-47E6-BA6A-407CBD079E47}" type="slidenum">
              <a:rPr spc="-5" dirty="0"/>
              <a:pPr marL="34549">
                <a:lnSpc>
                  <a:spcPts val="970"/>
                </a:lnSpc>
              </a:pPr>
              <a:t>8</a:t>
            </a:fld>
            <a:endParaRPr spc="-5" dirty="0"/>
          </a:p>
        </p:txBody>
      </p:sp>
      <p:sp>
        <p:nvSpPr>
          <p:cNvPr id="87" name="object 87"/>
          <p:cNvSpPr txBox="1">
            <a:spLocks noGrp="1"/>
          </p:cNvSpPr>
          <p:nvPr>
            <p:ph type="ftr" sz="quarter" idx="5"/>
          </p:nvPr>
        </p:nvSpPr>
        <p:spPr>
          <a:xfrm>
            <a:off x="1247607" y="0"/>
            <a:ext cx="0" cy="73096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>
              <a:lnSpc>
                <a:spcPts val="970"/>
              </a:lnSpc>
            </a:pPr>
            <a:r>
              <a:rPr spc="9" dirty="0"/>
              <a:t>Arbitrage</a:t>
            </a:r>
            <a:r>
              <a:rPr spc="5" dirty="0"/>
              <a:t> </a:t>
            </a:r>
            <a:r>
              <a:rPr spc="-5" dirty="0"/>
              <a:t>National</a:t>
            </a:r>
            <a:r>
              <a:rPr spc="9" dirty="0"/>
              <a:t> Judo</a:t>
            </a:r>
            <a:r>
              <a:rPr spc="5" dirty="0"/>
              <a:t> </a:t>
            </a:r>
            <a:r>
              <a:rPr spc="-5" dirty="0"/>
              <a:t>«</a:t>
            </a:r>
            <a:r>
              <a:rPr spc="9" dirty="0"/>
              <a:t> </a:t>
            </a:r>
            <a:r>
              <a:rPr spc="-5" dirty="0"/>
              <a:t>à</a:t>
            </a:r>
            <a:r>
              <a:rPr spc="9" dirty="0"/>
              <a:t> </a:t>
            </a:r>
            <a:r>
              <a:rPr spc="5" dirty="0"/>
              <a:t>vocation </a:t>
            </a:r>
            <a:r>
              <a:rPr spc="18" dirty="0"/>
              <a:t>pédagogique</a:t>
            </a:r>
            <a:r>
              <a:rPr spc="9" dirty="0"/>
              <a:t> </a:t>
            </a:r>
            <a:r>
              <a:rPr spc="-5" dirty="0"/>
              <a:t>»</a:t>
            </a:r>
            <a:r>
              <a:rPr spc="9" dirty="0"/>
              <a:t> </a:t>
            </a:r>
            <a:r>
              <a:rPr dirty="0"/>
              <a:t>-</a:t>
            </a:r>
            <a:r>
              <a:rPr spc="5" dirty="0"/>
              <a:t> Septembre</a:t>
            </a:r>
            <a:r>
              <a:rPr spc="9" dirty="0"/>
              <a:t> </a:t>
            </a:r>
            <a:r>
              <a:rPr spc="-5" dirty="0"/>
              <a:t>2022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6E1C468-40B5-A503-4359-D1B0573E3F7A}"/>
              </a:ext>
            </a:extLst>
          </p:cNvPr>
          <p:cNvSpPr txBox="1"/>
          <p:nvPr/>
        </p:nvSpPr>
        <p:spPr>
          <a:xfrm>
            <a:off x="8962061" y="469672"/>
            <a:ext cx="1426539" cy="372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7607" y="0"/>
            <a:ext cx="222842" cy="6855696"/>
          </a:xfrm>
          <a:custGeom>
            <a:avLst/>
            <a:gdLst/>
            <a:ahLst/>
            <a:cxnLst/>
            <a:rect l="l" t="t" r="r" b="b"/>
            <a:pathLst>
              <a:path w="245745" h="7560309">
                <a:moveTo>
                  <a:pt x="245656" y="65728"/>
                </a:moveTo>
                <a:lnTo>
                  <a:pt x="109422" y="0"/>
                </a:lnTo>
              </a:path>
              <a:path w="245745" h="7560309">
                <a:moveTo>
                  <a:pt x="245656" y="139656"/>
                </a:moveTo>
                <a:lnTo>
                  <a:pt x="0" y="21134"/>
                </a:lnTo>
              </a:path>
              <a:path w="245745" h="7560309">
                <a:moveTo>
                  <a:pt x="245656" y="213594"/>
                </a:moveTo>
                <a:lnTo>
                  <a:pt x="0" y="95073"/>
                </a:lnTo>
              </a:path>
              <a:path w="245745" h="7560309">
                <a:moveTo>
                  <a:pt x="245656" y="287522"/>
                </a:moveTo>
                <a:lnTo>
                  <a:pt x="0" y="169000"/>
                </a:lnTo>
              </a:path>
              <a:path w="245745" h="7560309">
                <a:moveTo>
                  <a:pt x="245656" y="361460"/>
                </a:moveTo>
                <a:lnTo>
                  <a:pt x="0" y="242939"/>
                </a:lnTo>
              </a:path>
              <a:path w="245745" h="7560309">
                <a:moveTo>
                  <a:pt x="245656" y="435388"/>
                </a:moveTo>
                <a:lnTo>
                  <a:pt x="0" y="316867"/>
                </a:lnTo>
              </a:path>
              <a:path w="245745" h="7560309">
                <a:moveTo>
                  <a:pt x="245656" y="509326"/>
                </a:moveTo>
                <a:lnTo>
                  <a:pt x="0" y="390805"/>
                </a:lnTo>
              </a:path>
              <a:path w="245745" h="7560309">
                <a:moveTo>
                  <a:pt x="245656" y="583266"/>
                </a:moveTo>
                <a:lnTo>
                  <a:pt x="0" y="464745"/>
                </a:lnTo>
              </a:path>
              <a:path w="245745" h="7560309">
                <a:moveTo>
                  <a:pt x="245656" y="657192"/>
                </a:moveTo>
                <a:lnTo>
                  <a:pt x="0" y="538671"/>
                </a:lnTo>
              </a:path>
              <a:path w="245745" h="7560309">
                <a:moveTo>
                  <a:pt x="245656" y="731132"/>
                </a:moveTo>
                <a:lnTo>
                  <a:pt x="0" y="612611"/>
                </a:lnTo>
              </a:path>
              <a:path w="245745" h="7560309">
                <a:moveTo>
                  <a:pt x="245656" y="805059"/>
                </a:moveTo>
                <a:lnTo>
                  <a:pt x="0" y="686538"/>
                </a:lnTo>
              </a:path>
              <a:path w="245745" h="7560309">
                <a:moveTo>
                  <a:pt x="245656" y="878998"/>
                </a:moveTo>
                <a:lnTo>
                  <a:pt x="0" y="760477"/>
                </a:lnTo>
              </a:path>
              <a:path w="245745" h="7560309">
                <a:moveTo>
                  <a:pt x="245656" y="952926"/>
                </a:moveTo>
                <a:lnTo>
                  <a:pt x="0" y="834404"/>
                </a:lnTo>
              </a:path>
              <a:path w="245745" h="7560309">
                <a:moveTo>
                  <a:pt x="245656" y="1026864"/>
                </a:moveTo>
                <a:lnTo>
                  <a:pt x="0" y="908343"/>
                </a:lnTo>
              </a:path>
              <a:path w="245745" h="7560309">
                <a:moveTo>
                  <a:pt x="245656" y="1100792"/>
                </a:moveTo>
                <a:lnTo>
                  <a:pt x="0" y="982270"/>
                </a:lnTo>
              </a:path>
              <a:path w="245745" h="7560309">
                <a:moveTo>
                  <a:pt x="245656" y="1174730"/>
                </a:moveTo>
                <a:lnTo>
                  <a:pt x="0" y="1056209"/>
                </a:lnTo>
              </a:path>
              <a:path w="245745" h="7560309">
                <a:moveTo>
                  <a:pt x="245656" y="1248658"/>
                </a:moveTo>
                <a:lnTo>
                  <a:pt x="0" y="1130136"/>
                </a:lnTo>
              </a:path>
              <a:path w="245745" h="7560309">
                <a:moveTo>
                  <a:pt x="245656" y="1322596"/>
                </a:moveTo>
                <a:lnTo>
                  <a:pt x="0" y="1204075"/>
                </a:lnTo>
              </a:path>
              <a:path w="245745" h="7560309">
                <a:moveTo>
                  <a:pt x="245656" y="1396535"/>
                </a:moveTo>
                <a:lnTo>
                  <a:pt x="0" y="1278015"/>
                </a:lnTo>
              </a:path>
              <a:path w="245745" h="7560309">
                <a:moveTo>
                  <a:pt x="245656" y="1470462"/>
                </a:moveTo>
                <a:lnTo>
                  <a:pt x="0" y="1351941"/>
                </a:lnTo>
              </a:path>
              <a:path w="245745" h="7560309">
                <a:moveTo>
                  <a:pt x="245656" y="1544402"/>
                </a:moveTo>
                <a:lnTo>
                  <a:pt x="0" y="1425881"/>
                </a:lnTo>
              </a:path>
              <a:path w="245745" h="7560309">
                <a:moveTo>
                  <a:pt x="245656" y="1618328"/>
                </a:moveTo>
                <a:lnTo>
                  <a:pt x="0" y="1499807"/>
                </a:lnTo>
              </a:path>
              <a:path w="245745" h="7560309">
                <a:moveTo>
                  <a:pt x="245656" y="1692268"/>
                </a:moveTo>
                <a:lnTo>
                  <a:pt x="0" y="1573747"/>
                </a:lnTo>
              </a:path>
              <a:path w="245745" h="7560309">
                <a:moveTo>
                  <a:pt x="245656" y="1766195"/>
                </a:moveTo>
                <a:lnTo>
                  <a:pt x="0" y="1647674"/>
                </a:lnTo>
              </a:path>
              <a:path w="245745" h="7560309">
                <a:moveTo>
                  <a:pt x="245656" y="1840134"/>
                </a:moveTo>
                <a:lnTo>
                  <a:pt x="0" y="1721613"/>
                </a:lnTo>
              </a:path>
              <a:path w="245745" h="7560309">
                <a:moveTo>
                  <a:pt x="245656" y="1914062"/>
                </a:moveTo>
                <a:lnTo>
                  <a:pt x="0" y="1795540"/>
                </a:lnTo>
              </a:path>
              <a:path w="245745" h="7560309">
                <a:moveTo>
                  <a:pt x="245656" y="1988000"/>
                </a:moveTo>
                <a:lnTo>
                  <a:pt x="0" y="1869479"/>
                </a:lnTo>
              </a:path>
              <a:path w="245745" h="7560309">
                <a:moveTo>
                  <a:pt x="245656" y="2061939"/>
                </a:moveTo>
                <a:lnTo>
                  <a:pt x="0" y="1943418"/>
                </a:lnTo>
              </a:path>
              <a:path w="245745" h="7560309">
                <a:moveTo>
                  <a:pt x="245656" y="2135866"/>
                </a:moveTo>
                <a:lnTo>
                  <a:pt x="0" y="2017345"/>
                </a:lnTo>
              </a:path>
              <a:path w="245745" h="7560309">
                <a:moveTo>
                  <a:pt x="245656" y="2209805"/>
                </a:moveTo>
                <a:lnTo>
                  <a:pt x="0" y="2091284"/>
                </a:lnTo>
              </a:path>
              <a:path w="245745" h="7560309">
                <a:moveTo>
                  <a:pt x="245656" y="2283732"/>
                </a:moveTo>
                <a:lnTo>
                  <a:pt x="0" y="2165211"/>
                </a:lnTo>
              </a:path>
              <a:path w="245745" h="7560309">
                <a:moveTo>
                  <a:pt x="245656" y="2357671"/>
                </a:moveTo>
                <a:lnTo>
                  <a:pt x="0" y="2239151"/>
                </a:lnTo>
              </a:path>
              <a:path w="245745" h="7560309">
                <a:moveTo>
                  <a:pt x="245656" y="2431598"/>
                </a:moveTo>
                <a:lnTo>
                  <a:pt x="0" y="2313077"/>
                </a:lnTo>
              </a:path>
              <a:path w="245745" h="7560309">
                <a:moveTo>
                  <a:pt x="245656" y="2505538"/>
                </a:moveTo>
                <a:lnTo>
                  <a:pt x="0" y="2387017"/>
                </a:lnTo>
              </a:path>
              <a:path w="245745" h="7560309">
                <a:moveTo>
                  <a:pt x="245656" y="2579465"/>
                </a:moveTo>
                <a:lnTo>
                  <a:pt x="0" y="2460944"/>
                </a:lnTo>
              </a:path>
              <a:path w="245745" h="7560309">
                <a:moveTo>
                  <a:pt x="245656" y="2653404"/>
                </a:moveTo>
                <a:lnTo>
                  <a:pt x="0" y="2534883"/>
                </a:lnTo>
              </a:path>
              <a:path w="245745" h="7560309">
                <a:moveTo>
                  <a:pt x="245656" y="2727331"/>
                </a:moveTo>
                <a:lnTo>
                  <a:pt x="0" y="2608810"/>
                </a:lnTo>
              </a:path>
              <a:path w="245745" h="7560309">
                <a:moveTo>
                  <a:pt x="245656" y="2801270"/>
                </a:moveTo>
                <a:lnTo>
                  <a:pt x="0" y="2682749"/>
                </a:lnTo>
              </a:path>
              <a:path w="245745" h="7560309">
                <a:moveTo>
                  <a:pt x="245656" y="2875209"/>
                </a:moveTo>
                <a:lnTo>
                  <a:pt x="0" y="2756688"/>
                </a:lnTo>
              </a:path>
              <a:path w="245745" h="7560309">
                <a:moveTo>
                  <a:pt x="245656" y="2949136"/>
                </a:moveTo>
                <a:lnTo>
                  <a:pt x="0" y="2830615"/>
                </a:lnTo>
              </a:path>
              <a:path w="245745" h="7560309">
                <a:moveTo>
                  <a:pt x="245656" y="3023075"/>
                </a:moveTo>
                <a:lnTo>
                  <a:pt x="0" y="2904554"/>
                </a:lnTo>
              </a:path>
              <a:path w="245745" h="7560309">
                <a:moveTo>
                  <a:pt x="245656" y="3097002"/>
                </a:moveTo>
                <a:lnTo>
                  <a:pt x="0" y="2978481"/>
                </a:lnTo>
              </a:path>
              <a:path w="245745" h="7560309">
                <a:moveTo>
                  <a:pt x="245656" y="3170941"/>
                </a:moveTo>
                <a:lnTo>
                  <a:pt x="0" y="3052420"/>
                </a:lnTo>
              </a:path>
              <a:path w="245745" h="7560309">
                <a:moveTo>
                  <a:pt x="245656" y="3244868"/>
                </a:moveTo>
                <a:lnTo>
                  <a:pt x="0" y="3126347"/>
                </a:lnTo>
              </a:path>
              <a:path w="245745" h="7560309">
                <a:moveTo>
                  <a:pt x="245656" y="3318807"/>
                </a:moveTo>
                <a:lnTo>
                  <a:pt x="0" y="3200287"/>
                </a:lnTo>
              </a:path>
              <a:path w="245745" h="7560309">
                <a:moveTo>
                  <a:pt x="245656" y="3392735"/>
                </a:moveTo>
                <a:lnTo>
                  <a:pt x="0" y="3274214"/>
                </a:lnTo>
              </a:path>
              <a:path w="245745" h="7560309">
                <a:moveTo>
                  <a:pt x="245656" y="3466674"/>
                </a:moveTo>
                <a:lnTo>
                  <a:pt x="0" y="3348153"/>
                </a:lnTo>
              </a:path>
              <a:path w="245745" h="7560309">
                <a:moveTo>
                  <a:pt x="245656" y="3540601"/>
                </a:moveTo>
                <a:lnTo>
                  <a:pt x="0" y="3422080"/>
                </a:lnTo>
              </a:path>
              <a:path w="245745" h="7560309">
                <a:moveTo>
                  <a:pt x="245656" y="3614540"/>
                </a:moveTo>
                <a:lnTo>
                  <a:pt x="0" y="3496019"/>
                </a:lnTo>
              </a:path>
              <a:path w="245745" h="7560309">
                <a:moveTo>
                  <a:pt x="245656" y="3688467"/>
                </a:moveTo>
                <a:lnTo>
                  <a:pt x="0" y="3569946"/>
                </a:lnTo>
              </a:path>
              <a:path w="245745" h="7560309">
                <a:moveTo>
                  <a:pt x="245656" y="3762406"/>
                </a:moveTo>
                <a:lnTo>
                  <a:pt x="0" y="3643885"/>
                </a:lnTo>
              </a:path>
              <a:path w="245745" h="7560309">
                <a:moveTo>
                  <a:pt x="245656" y="3836345"/>
                </a:moveTo>
                <a:lnTo>
                  <a:pt x="0" y="3717824"/>
                </a:lnTo>
              </a:path>
              <a:path w="245745" h="7560309">
                <a:moveTo>
                  <a:pt x="245656" y="3910272"/>
                </a:moveTo>
                <a:lnTo>
                  <a:pt x="0" y="3791751"/>
                </a:lnTo>
              </a:path>
              <a:path w="245745" h="7560309">
                <a:moveTo>
                  <a:pt x="245656" y="3984211"/>
                </a:moveTo>
                <a:lnTo>
                  <a:pt x="0" y="3865690"/>
                </a:lnTo>
              </a:path>
              <a:path w="245745" h="7560309">
                <a:moveTo>
                  <a:pt x="245656" y="4058139"/>
                </a:moveTo>
                <a:lnTo>
                  <a:pt x="0" y="3939618"/>
                </a:lnTo>
              </a:path>
              <a:path w="245745" h="7560309">
                <a:moveTo>
                  <a:pt x="245656" y="4132077"/>
                </a:moveTo>
                <a:lnTo>
                  <a:pt x="0" y="4013556"/>
                </a:lnTo>
              </a:path>
              <a:path w="245745" h="7560309">
                <a:moveTo>
                  <a:pt x="245656" y="4206005"/>
                </a:moveTo>
                <a:lnTo>
                  <a:pt x="0" y="4087484"/>
                </a:lnTo>
              </a:path>
              <a:path w="245745" h="7560309">
                <a:moveTo>
                  <a:pt x="245656" y="4279943"/>
                </a:moveTo>
                <a:lnTo>
                  <a:pt x="0" y="4161423"/>
                </a:lnTo>
              </a:path>
              <a:path w="245745" h="7560309">
                <a:moveTo>
                  <a:pt x="245656" y="4353871"/>
                </a:moveTo>
                <a:lnTo>
                  <a:pt x="0" y="4235350"/>
                </a:lnTo>
              </a:path>
              <a:path w="245745" h="7560309">
                <a:moveTo>
                  <a:pt x="245656" y="4427810"/>
                </a:moveTo>
                <a:lnTo>
                  <a:pt x="0" y="4309289"/>
                </a:lnTo>
              </a:path>
              <a:path w="245745" h="7560309">
                <a:moveTo>
                  <a:pt x="245656" y="4501737"/>
                </a:moveTo>
                <a:lnTo>
                  <a:pt x="0" y="4383216"/>
                </a:lnTo>
              </a:path>
              <a:path w="245745" h="7560309">
                <a:moveTo>
                  <a:pt x="245656" y="4575676"/>
                </a:moveTo>
                <a:lnTo>
                  <a:pt x="0" y="4457155"/>
                </a:lnTo>
              </a:path>
              <a:path w="245745" h="7560309">
                <a:moveTo>
                  <a:pt x="245656" y="4649615"/>
                </a:moveTo>
                <a:lnTo>
                  <a:pt x="0" y="4531094"/>
                </a:lnTo>
              </a:path>
              <a:path w="245745" h="7560309">
                <a:moveTo>
                  <a:pt x="245656" y="4723542"/>
                </a:moveTo>
                <a:lnTo>
                  <a:pt x="0" y="4605021"/>
                </a:lnTo>
              </a:path>
              <a:path w="245745" h="7560309">
                <a:moveTo>
                  <a:pt x="245656" y="4797481"/>
                </a:moveTo>
                <a:lnTo>
                  <a:pt x="0" y="4678960"/>
                </a:lnTo>
              </a:path>
              <a:path w="245745" h="7560309">
                <a:moveTo>
                  <a:pt x="245656" y="4871408"/>
                </a:moveTo>
                <a:lnTo>
                  <a:pt x="0" y="4752887"/>
                </a:lnTo>
              </a:path>
              <a:path w="245745" h="7560309">
                <a:moveTo>
                  <a:pt x="245656" y="4945347"/>
                </a:moveTo>
                <a:lnTo>
                  <a:pt x="0" y="4826826"/>
                </a:lnTo>
              </a:path>
              <a:path w="245745" h="7560309">
                <a:moveTo>
                  <a:pt x="245656" y="5019275"/>
                </a:moveTo>
                <a:lnTo>
                  <a:pt x="0" y="4900754"/>
                </a:lnTo>
              </a:path>
              <a:path w="245745" h="7560309">
                <a:moveTo>
                  <a:pt x="245656" y="5093213"/>
                </a:moveTo>
                <a:lnTo>
                  <a:pt x="0" y="4974692"/>
                </a:lnTo>
              </a:path>
              <a:path w="245745" h="7560309">
                <a:moveTo>
                  <a:pt x="245656" y="5167141"/>
                </a:moveTo>
                <a:lnTo>
                  <a:pt x="0" y="5048620"/>
                </a:lnTo>
              </a:path>
              <a:path w="245745" h="7560309">
                <a:moveTo>
                  <a:pt x="245656" y="5241079"/>
                </a:moveTo>
                <a:lnTo>
                  <a:pt x="0" y="5122559"/>
                </a:lnTo>
              </a:path>
              <a:path w="245745" h="7560309">
                <a:moveTo>
                  <a:pt x="245656" y="5315007"/>
                </a:moveTo>
                <a:lnTo>
                  <a:pt x="0" y="5196486"/>
                </a:lnTo>
              </a:path>
              <a:path w="245745" h="7560309">
                <a:moveTo>
                  <a:pt x="245656" y="5388946"/>
                </a:moveTo>
                <a:lnTo>
                  <a:pt x="0" y="5270425"/>
                </a:lnTo>
              </a:path>
              <a:path w="245745" h="7560309">
                <a:moveTo>
                  <a:pt x="245656" y="5462885"/>
                </a:moveTo>
                <a:lnTo>
                  <a:pt x="0" y="5344364"/>
                </a:lnTo>
              </a:path>
              <a:path w="245745" h="7560309">
                <a:moveTo>
                  <a:pt x="245656" y="5536812"/>
                </a:moveTo>
                <a:lnTo>
                  <a:pt x="0" y="5418291"/>
                </a:lnTo>
              </a:path>
              <a:path w="245745" h="7560309">
                <a:moveTo>
                  <a:pt x="245656" y="5610751"/>
                </a:moveTo>
                <a:lnTo>
                  <a:pt x="0" y="5492230"/>
                </a:lnTo>
              </a:path>
              <a:path w="245745" h="7560309">
                <a:moveTo>
                  <a:pt x="245656" y="5684678"/>
                </a:moveTo>
                <a:lnTo>
                  <a:pt x="0" y="5566157"/>
                </a:lnTo>
              </a:path>
              <a:path w="245745" h="7560309">
                <a:moveTo>
                  <a:pt x="245656" y="5758617"/>
                </a:moveTo>
                <a:lnTo>
                  <a:pt x="0" y="5640096"/>
                </a:lnTo>
              </a:path>
              <a:path w="245745" h="7560309">
                <a:moveTo>
                  <a:pt x="245656" y="5832545"/>
                </a:moveTo>
                <a:lnTo>
                  <a:pt x="0" y="5714024"/>
                </a:lnTo>
              </a:path>
              <a:path w="245745" h="7560309">
                <a:moveTo>
                  <a:pt x="245656" y="5906483"/>
                </a:moveTo>
                <a:lnTo>
                  <a:pt x="0" y="5787962"/>
                </a:lnTo>
              </a:path>
              <a:path w="245745" h="7560309">
                <a:moveTo>
                  <a:pt x="245656" y="5980411"/>
                </a:moveTo>
                <a:lnTo>
                  <a:pt x="0" y="5861890"/>
                </a:lnTo>
              </a:path>
              <a:path w="245745" h="7560309">
                <a:moveTo>
                  <a:pt x="245656" y="6054349"/>
                </a:moveTo>
                <a:lnTo>
                  <a:pt x="0" y="5935828"/>
                </a:lnTo>
              </a:path>
              <a:path w="245745" h="7560309">
                <a:moveTo>
                  <a:pt x="245656" y="6128289"/>
                </a:moveTo>
                <a:lnTo>
                  <a:pt x="0" y="6009768"/>
                </a:lnTo>
              </a:path>
              <a:path w="245745" h="7560309">
                <a:moveTo>
                  <a:pt x="245656" y="6202215"/>
                </a:moveTo>
                <a:lnTo>
                  <a:pt x="0" y="6083695"/>
                </a:lnTo>
              </a:path>
              <a:path w="245745" h="7560309">
                <a:moveTo>
                  <a:pt x="245656" y="6276155"/>
                </a:moveTo>
                <a:lnTo>
                  <a:pt x="0" y="6157634"/>
                </a:lnTo>
              </a:path>
              <a:path w="245745" h="7560309">
                <a:moveTo>
                  <a:pt x="245656" y="6350082"/>
                </a:moveTo>
                <a:lnTo>
                  <a:pt x="0" y="6231561"/>
                </a:lnTo>
              </a:path>
              <a:path w="245745" h="7560309">
                <a:moveTo>
                  <a:pt x="245656" y="6424021"/>
                </a:moveTo>
                <a:lnTo>
                  <a:pt x="0" y="6305500"/>
                </a:lnTo>
              </a:path>
              <a:path w="245745" h="7560309">
                <a:moveTo>
                  <a:pt x="245656" y="6497949"/>
                </a:moveTo>
                <a:lnTo>
                  <a:pt x="0" y="6379427"/>
                </a:lnTo>
              </a:path>
              <a:path w="245745" h="7560309">
                <a:moveTo>
                  <a:pt x="245656" y="6571887"/>
                </a:moveTo>
                <a:lnTo>
                  <a:pt x="0" y="6453366"/>
                </a:lnTo>
              </a:path>
              <a:path w="245745" h="7560309">
                <a:moveTo>
                  <a:pt x="245656" y="6645815"/>
                </a:moveTo>
                <a:lnTo>
                  <a:pt x="0" y="6527294"/>
                </a:lnTo>
              </a:path>
              <a:path w="245745" h="7560309">
                <a:moveTo>
                  <a:pt x="245656" y="6719753"/>
                </a:moveTo>
                <a:lnTo>
                  <a:pt x="0" y="6601232"/>
                </a:lnTo>
              </a:path>
              <a:path w="245745" h="7560309">
                <a:moveTo>
                  <a:pt x="245656" y="6793681"/>
                </a:moveTo>
                <a:lnTo>
                  <a:pt x="0" y="6675160"/>
                </a:lnTo>
              </a:path>
              <a:path w="245745" h="7560309">
                <a:moveTo>
                  <a:pt x="245656" y="6867619"/>
                </a:moveTo>
                <a:lnTo>
                  <a:pt x="0" y="6749098"/>
                </a:lnTo>
              </a:path>
              <a:path w="245745" h="7560309">
                <a:moveTo>
                  <a:pt x="245656" y="6941547"/>
                </a:moveTo>
                <a:lnTo>
                  <a:pt x="0" y="6823026"/>
                </a:lnTo>
              </a:path>
              <a:path w="245745" h="7560309">
                <a:moveTo>
                  <a:pt x="245656" y="7015485"/>
                </a:moveTo>
                <a:lnTo>
                  <a:pt x="0" y="6896964"/>
                </a:lnTo>
              </a:path>
              <a:path w="245745" h="7560309">
                <a:moveTo>
                  <a:pt x="245656" y="7089425"/>
                </a:moveTo>
                <a:lnTo>
                  <a:pt x="0" y="6970904"/>
                </a:lnTo>
              </a:path>
              <a:path w="245745" h="7560309">
                <a:moveTo>
                  <a:pt x="245656" y="7163351"/>
                </a:moveTo>
                <a:lnTo>
                  <a:pt x="0" y="7044831"/>
                </a:lnTo>
              </a:path>
              <a:path w="245745" h="7560309">
                <a:moveTo>
                  <a:pt x="245656" y="7237291"/>
                </a:moveTo>
                <a:lnTo>
                  <a:pt x="0" y="7118770"/>
                </a:lnTo>
              </a:path>
              <a:path w="245745" h="7560309">
                <a:moveTo>
                  <a:pt x="245656" y="7311218"/>
                </a:moveTo>
                <a:lnTo>
                  <a:pt x="0" y="7192697"/>
                </a:lnTo>
              </a:path>
              <a:path w="245745" h="7560309">
                <a:moveTo>
                  <a:pt x="245656" y="7385157"/>
                </a:moveTo>
                <a:lnTo>
                  <a:pt x="0" y="7266636"/>
                </a:lnTo>
              </a:path>
              <a:path w="245745" h="7560309">
                <a:moveTo>
                  <a:pt x="245656" y="7459085"/>
                </a:moveTo>
                <a:lnTo>
                  <a:pt x="0" y="7340563"/>
                </a:lnTo>
              </a:path>
              <a:path w="245745" h="7560309">
                <a:moveTo>
                  <a:pt x="245656" y="7533023"/>
                </a:moveTo>
                <a:lnTo>
                  <a:pt x="0" y="7414502"/>
                </a:lnTo>
              </a:path>
              <a:path w="245745" h="7560309">
                <a:moveTo>
                  <a:pt x="148352" y="7560005"/>
                </a:moveTo>
                <a:lnTo>
                  <a:pt x="0" y="7488430"/>
                </a:lnTo>
              </a:path>
            </a:pathLst>
          </a:custGeom>
          <a:ln w="12471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56343" y="510611"/>
            <a:ext cx="7971057" cy="1009369"/>
          </a:xfrm>
          <a:prstGeom prst="rect">
            <a:avLst/>
          </a:prstGeom>
        </p:spPr>
        <p:txBody>
          <a:bodyPr vert="horz" wrap="square" lIns="0" tIns="49520" rIns="0" bIns="0" rtlCol="0">
            <a:spAutoFit/>
          </a:bodyPr>
          <a:lstStyle/>
          <a:p>
            <a:pPr marL="11516">
              <a:lnSpc>
                <a:spcPct val="100000"/>
              </a:lnSpc>
              <a:spcBef>
                <a:spcPts val="390"/>
              </a:spcBef>
            </a:pPr>
            <a:r>
              <a:rPr sz="2992" spc="14" dirty="0">
                <a:solidFill>
                  <a:srgbClr val="414042"/>
                </a:solidFill>
              </a:rPr>
              <a:t>RÈGLEMENT</a:t>
            </a:r>
            <a:r>
              <a:rPr sz="2992" spc="-27" dirty="0">
                <a:solidFill>
                  <a:srgbClr val="414042"/>
                </a:solidFill>
              </a:rPr>
              <a:t> </a:t>
            </a:r>
            <a:r>
              <a:rPr sz="2992" b="0" spc="-14" dirty="0">
                <a:solidFill>
                  <a:srgbClr val="414042"/>
                </a:solidFill>
                <a:latin typeface="Arial MT"/>
                <a:cs typeface="Arial MT"/>
              </a:rPr>
              <a:t>NATIONAL</a:t>
            </a:r>
            <a:endParaRPr sz="2992">
              <a:latin typeface="Arial MT"/>
              <a:cs typeface="Arial MT"/>
            </a:endParaRPr>
          </a:p>
          <a:p>
            <a:pPr marL="11516">
              <a:lnSpc>
                <a:spcPct val="100000"/>
              </a:lnSpc>
              <a:spcBef>
                <a:spcPts val="308"/>
              </a:spcBef>
            </a:pPr>
            <a:r>
              <a:rPr sz="2992" b="0" spc="18" dirty="0">
                <a:solidFill>
                  <a:srgbClr val="414042"/>
                </a:solidFill>
                <a:latin typeface="Arial MT"/>
                <a:cs typeface="Arial MT"/>
              </a:rPr>
              <a:t>POUR</a:t>
            </a:r>
            <a:r>
              <a:rPr sz="2992" b="0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2992" b="0" spc="14" dirty="0">
                <a:solidFill>
                  <a:srgbClr val="414042"/>
                </a:solidFill>
                <a:latin typeface="Arial MT"/>
                <a:cs typeface="Arial MT"/>
              </a:rPr>
              <a:t>LES</a:t>
            </a:r>
            <a:r>
              <a:rPr sz="2992" b="0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2992" b="0" spc="9" dirty="0">
                <a:solidFill>
                  <a:srgbClr val="414042"/>
                </a:solidFill>
                <a:latin typeface="Arial MT"/>
                <a:cs typeface="Arial MT"/>
              </a:rPr>
              <a:t>COMPÉTITIONS</a:t>
            </a:r>
            <a:r>
              <a:rPr sz="2992" b="0" spc="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2992" b="0" spc="14" dirty="0">
                <a:solidFill>
                  <a:srgbClr val="414042"/>
                </a:solidFill>
                <a:latin typeface="Arial MT"/>
                <a:cs typeface="Arial MT"/>
              </a:rPr>
              <a:t>INDIVIDUELLES</a:t>
            </a:r>
            <a:endParaRPr sz="2992">
              <a:latin typeface="Arial MT"/>
              <a:cs typeface="Arial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84051" y="2994627"/>
            <a:ext cx="2770263" cy="31863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995" dirty="0">
                <a:solidFill>
                  <a:srgbClr val="414042"/>
                </a:solidFill>
                <a:latin typeface="Arial MT"/>
                <a:cs typeface="Arial MT"/>
              </a:rPr>
              <a:t>Par </a:t>
            </a:r>
            <a:r>
              <a:rPr sz="1995" b="1" spc="-59" dirty="0">
                <a:solidFill>
                  <a:srgbClr val="414042"/>
                </a:solidFill>
                <a:latin typeface="Tahoma"/>
                <a:cs typeface="Tahoma"/>
              </a:rPr>
              <a:t>un</a:t>
            </a:r>
            <a:r>
              <a:rPr sz="1995" b="1" spc="-32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1995" b="1" spc="-109" dirty="0">
                <a:solidFill>
                  <a:srgbClr val="414042"/>
                </a:solidFill>
                <a:latin typeface="Tahoma"/>
                <a:cs typeface="Tahoma"/>
              </a:rPr>
              <a:t>waza-ari</a:t>
            </a:r>
            <a:r>
              <a:rPr sz="1995" b="1" spc="-32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1995" b="1" spc="-59" dirty="0">
                <a:solidFill>
                  <a:srgbClr val="414042"/>
                </a:solidFill>
                <a:latin typeface="Tahoma"/>
                <a:cs typeface="Tahoma"/>
              </a:rPr>
              <a:t>d’écart</a:t>
            </a:r>
            <a:endParaRPr sz="1995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84050" y="3505908"/>
            <a:ext cx="3952419" cy="681525"/>
          </a:xfrm>
          <a:prstGeom prst="rect">
            <a:avLst/>
          </a:prstGeom>
        </p:spPr>
        <p:txBody>
          <a:bodyPr vert="horz" wrap="square" lIns="0" tIns="41458" rIns="0" bIns="0" rtlCol="0">
            <a:spAutoFit/>
          </a:bodyPr>
          <a:lstStyle/>
          <a:p>
            <a:pPr marL="11516">
              <a:spcBef>
                <a:spcPts val="326"/>
              </a:spcBef>
            </a:pPr>
            <a:r>
              <a:rPr sz="1995" dirty="0">
                <a:solidFill>
                  <a:srgbClr val="414042"/>
                </a:solidFill>
                <a:latin typeface="Arial MT"/>
                <a:cs typeface="Arial MT"/>
              </a:rPr>
              <a:t>Par</a:t>
            </a:r>
            <a:r>
              <a:rPr sz="1995" spc="-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995" b="1" dirty="0">
                <a:solidFill>
                  <a:srgbClr val="414042"/>
                </a:solidFill>
                <a:latin typeface="Arial"/>
                <a:cs typeface="Arial"/>
              </a:rPr>
              <a:t>un</a:t>
            </a:r>
            <a:r>
              <a:rPr sz="1995" b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Arial MT"/>
                <a:cs typeface="Arial MT"/>
              </a:rPr>
              <a:t>ou</a:t>
            </a:r>
            <a:r>
              <a:rPr sz="1995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995" b="1" spc="-32" dirty="0">
                <a:solidFill>
                  <a:srgbClr val="414042"/>
                </a:solidFill>
                <a:latin typeface="Tahoma"/>
                <a:cs typeface="Tahoma"/>
              </a:rPr>
              <a:t>plusieurs</a:t>
            </a:r>
            <a:r>
              <a:rPr sz="1995" b="1" spc="-36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1995" b="1" spc="-73" dirty="0">
                <a:solidFill>
                  <a:srgbClr val="414042"/>
                </a:solidFill>
                <a:latin typeface="Tahoma"/>
                <a:cs typeface="Tahoma"/>
              </a:rPr>
              <a:t>kinza</a:t>
            </a:r>
            <a:r>
              <a:rPr sz="1995" b="1" spc="-32" dirty="0">
                <a:solidFill>
                  <a:srgbClr val="414042"/>
                </a:solidFill>
                <a:latin typeface="Tahoma"/>
                <a:cs typeface="Tahoma"/>
              </a:rPr>
              <a:t> </a:t>
            </a:r>
            <a:r>
              <a:rPr sz="1995" b="1" spc="-59" dirty="0">
                <a:solidFill>
                  <a:srgbClr val="414042"/>
                </a:solidFill>
                <a:latin typeface="Tahoma"/>
                <a:cs typeface="Tahoma"/>
              </a:rPr>
              <a:t>d’écart</a:t>
            </a:r>
            <a:endParaRPr sz="1995">
              <a:latin typeface="Tahoma"/>
              <a:cs typeface="Tahoma"/>
            </a:endParaRPr>
          </a:p>
          <a:p>
            <a:pPr marL="11516">
              <a:spcBef>
                <a:spcPts val="235"/>
              </a:spcBef>
            </a:pPr>
            <a:r>
              <a:rPr sz="1995" dirty="0">
                <a:solidFill>
                  <a:srgbClr val="414042"/>
                </a:solidFill>
                <a:latin typeface="Arial MT"/>
                <a:cs typeface="Arial MT"/>
              </a:rPr>
              <a:t>(annoncés</a:t>
            </a:r>
            <a:r>
              <a:rPr sz="1995" spc="-27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Arial MT"/>
                <a:cs typeface="Arial MT"/>
              </a:rPr>
              <a:t>et</a:t>
            </a:r>
            <a:r>
              <a:rPr sz="1995" spc="-32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995" dirty="0">
                <a:solidFill>
                  <a:srgbClr val="414042"/>
                </a:solidFill>
                <a:latin typeface="Arial MT"/>
                <a:cs typeface="Arial MT"/>
              </a:rPr>
              <a:t>comptabilisés)</a:t>
            </a:r>
            <a:endParaRPr sz="1995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84050" y="4357969"/>
            <a:ext cx="4543350" cy="2375161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 marR="4607">
              <a:lnSpc>
                <a:spcPct val="109800"/>
              </a:lnSpc>
              <a:spcBef>
                <a:spcPts val="91"/>
              </a:spcBef>
            </a:pPr>
            <a:r>
              <a:rPr sz="1995" dirty="0">
                <a:solidFill>
                  <a:srgbClr val="414042"/>
                </a:solidFill>
                <a:latin typeface="Arial MT"/>
                <a:cs typeface="Arial MT"/>
              </a:rPr>
              <a:t>En </a:t>
            </a:r>
            <a:r>
              <a:rPr sz="1995" spc="-5" dirty="0">
                <a:solidFill>
                  <a:srgbClr val="414042"/>
                </a:solidFill>
                <a:latin typeface="Arial MT"/>
                <a:cs typeface="Arial MT"/>
              </a:rPr>
              <a:t>obtenant </a:t>
            </a:r>
            <a:r>
              <a:rPr sz="1995" b="1" dirty="0">
                <a:solidFill>
                  <a:srgbClr val="414042"/>
                </a:solidFill>
                <a:latin typeface="Arial"/>
                <a:cs typeface="Arial"/>
              </a:rPr>
              <a:t>la décision des </a:t>
            </a:r>
            <a:r>
              <a:rPr sz="1995" b="1" spc="-5" dirty="0">
                <a:solidFill>
                  <a:srgbClr val="414042"/>
                </a:solidFill>
                <a:latin typeface="Arial"/>
                <a:cs typeface="Arial"/>
              </a:rPr>
              <a:t>arbitres </a:t>
            </a:r>
            <a:r>
              <a:rPr sz="1995" b="1" dirty="0">
                <a:solidFill>
                  <a:srgbClr val="414042"/>
                </a:solidFill>
                <a:latin typeface="Arial"/>
                <a:cs typeface="Arial"/>
              </a:rPr>
              <a:t>: </a:t>
            </a:r>
            <a:r>
              <a:rPr sz="1995" b="1" spc="5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995" b="1" spc="-5" dirty="0">
                <a:solidFill>
                  <a:srgbClr val="414042"/>
                </a:solidFill>
                <a:latin typeface="Arial"/>
                <a:cs typeface="Arial"/>
              </a:rPr>
              <a:t>Hantei</a:t>
            </a:r>
            <a:r>
              <a:rPr sz="1995" b="1" spc="-18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(décision</a:t>
            </a:r>
            <a:r>
              <a:rPr sz="1995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selon</a:t>
            </a:r>
            <a:r>
              <a:rPr sz="1995" spc="14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9" dirty="0">
                <a:solidFill>
                  <a:srgbClr val="414042"/>
                </a:solidFill>
                <a:latin typeface="Microsoft Sans Serif"/>
                <a:cs typeface="Microsoft Sans Serif"/>
              </a:rPr>
              <a:t>l’activité</a:t>
            </a:r>
            <a:r>
              <a:rPr sz="1995" spc="9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Microsoft Sans Serif"/>
                <a:cs typeface="Microsoft Sans Serif"/>
              </a:rPr>
              <a:t>générée </a:t>
            </a:r>
            <a:r>
              <a:rPr sz="1995" spc="-512" dirty="0">
                <a:solidFill>
                  <a:srgbClr val="414042"/>
                </a:solidFill>
                <a:latin typeface="Microsoft Sans Serif"/>
                <a:cs typeface="Microsoft Sans Serif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Arial MT"/>
                <a:cs typeface="Arial MT"/>
              </a:rPr>
              <a:t>en</a:t>
            </a:r>
            <a:r>
              <a:rPr sz="1995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995" dirty="0">
                <a:solidFill>
                  <a:srgbClr val="414042"/>
                </a:solidFill>
                <a:latin typeface="Arial MT"/>
                <a:cs typeface="Arial MT"/>
              </a:rPr>
              <a:t>tachi-waza</a:t>
            </a:r>
            <a:r>
              <a:rPr sz="1995" spc="-5" dirty="0">
                <a:solidFill>
                  <a:srgbClr val="414042"/>
                </a:solidFill>
                <a:latin typeface="Arial MT"/>
                <a:cs typeface="Arial MT"/>
              </a:rPr>
              <a:t> et</a:t>
            </a:r>
            <a:r>
              <a:rPr sz="1995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Arial MT"/>
                <a:cs typeface="Arial MT"/>
              </a:rPr>
              <a:t>en</a:t>
            </a:r>
            <a:r>
              <a:rPr sz="1995" spc="-9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995" spc="-5" dirty="0">
                <a:solidFill>
                  <a:srgbClr val="414042"/>
                </a:solidFill>
                <a:latin typeface="Arial MT"/>
                <a:cs typeface="Arial MT"/>
              </a:rPr>
              <a:t>ne-</a:t>
            </a:r>
            <a:r>
              <a:rPr sz="1995" spc="-5" dirty="0" err="1">
                <a:solidFill>
                  <a:srgbClr val="414042"/>
                </a:solidFill>
                <a:latin typeface="Arial MT"/>
                <a:cs typeface="Arial MT"/>
              </a:rPr>
              <a:t>waza</a:t>
            </a:r>
            <a:r>
              <a:rPr sz="1995" spc="-5" dirty="0">
                <a:solidFill>
                  <a:srgbClr val="414042"/>
                </a:solidFill>
                <a:latin typeface="Arial MT"/>
                <a:cs typeface="Arial MT"/>
              </a:rPr>
              <a:t>)</a:t>
            </a:r>
            <a:endParaRPr lang="fr-FR" sz="1995" spc="-5" dirty="0">
              <a:solidFill>
                <a:srgbClr val="414042"/>
              </a:solidFill>
              <a:latin typeface="Arial MT"/>
              <a:cs typeface="Arial MT"/>
            </a:endParaRPr>
          </a:p>
          <a:p>
            <a:pPr marL="11516" marR="4607">
              <a:lnSpc>
                <a:spcPct val="109800"/>
              </a:lnSpc>
              <a:spcBef>
                <a:spcPts val="91"/>
              </a:spcBef>
            </a:pPr>
            <a:r>
              <a:rPr lang="fr-FR" sz="1995" b="1" spc="-5" dirty="0">
                <a:solidFill>
                  <a:srgbClr val="FF0000"/>
                </a:solidFill>
                <a:latin typeface="Arial MT"/>
                <a:cs typeface="Arial MT"/>
              </a:rPr>
              <a:t>NB: Le shido : ne fait pas forcément gagner. Le shido n’a pas la priorité sur la décision des arbitres.</a:t>
            </a:r>
          </a:p>
          <a:p>
            <a:pPr marL="11516" marR="4607">
              <a:lnSpc>
                <a:spcPct val="109800"/>
              </a:lnSpc>
              <a:spcBef>
                <a:spcPts val="91"/>
              </a:spcBef>
            </a:pPr>
            <a:endParaRPr sz="1995" dirty="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63183" y="2255944"/>
            <a:ext cx="1721698" cy="557625"/>
          </a:xfrm>
          <a:prstGeom prst="rect">
            <a:avLst/>
          </a:prstGeom>
        </p:spPr>
        <p:txBody>
          <a:bodyPr vert="horz" wrap="square" lIns="0" tIns="13244" rIns="0" bIns="0" rtlCol="0">
            <a:spAutoFit/>
          </a:bodyPr>
          <a:lstStyle/>
          <a:p>
            <a:pPr marL="34549">
              <a:spcBef>
                <a:spcPts val="104"/>
              </a:spcBef>
              <a:tabLst>
                <a:tab pos="532056" algn="l"/>
              </a:tabLst>
            </a:pPr>
            <a:r>
              <a:rPr sz="5305" b="1" spc="-380" baseline="-2849" dirty="0">
                <a:solidFill>
                  <a:srgbClr val="F15C22"/>
                </a:solidFill>
                <a:latin typeface="Times New Roman"/>
                <a:cs typeface="Times New Roman"/>
              </a:rPr>
              <a:t>1</a:t>
            </a:r>
            <a:r>
              <a:rPr sz="3060" b="1" spc="-380" baseline="27160" dirty="0">
                <a:solidFill>
                  <a:srgbClr val="F15C22"/>
                </a:solidFill>
                <a:latin typeface="Times New Roman"/>
                <a:cs typeface="Times New Roman"/>
              </a:rPr>
              <a:t>	</a:t>
            </a:r>
            <a:r>
              <a:rPr sz="1995" dirty="0">
                <a:solidFill>
                  <a:srgbClr val="414042"/>
                </a:solidFill>
                <a:latin typeface="Arial MT"/>
                <a:cs typeface="Arial MT"/>
              </a:rPr>
              <a:t>Par</a:t>
            </a:r>
            <a:r>
              <a:rPr sz="1995" spc="-63" dirty="0">
                <a:solidFill>
                  <a:srgbClr val="414042"/>
                </a:solidFill>
                <a:latin typeface="Arial MT"/>
                <a:cs typeface="Arial MT"/>
              </a:rPr>
              <a:t> </a:t>
            </a:r>
            <a:r>
              <a:rPr sz="1995" b="1" dirty="0">
                <a:solidFill>
                  <a:srgbClr val="414042"/>
                </a:solidFill>
                <a:latin typeface="Arial"/>
                <a:cs typeface="Arial"/>
              </a:rPr>
              <a:t>Ippon</a:t>
            </a:r>
            <a:endParaRPr sz="1995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38699" y="2623015"/>
            <a:ext cx="420923" cy="2246023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34549" marR="27639">
              <a:lnSpc>
                <a:spcPct val="122100"/>
              </a:lnSpc>
              <a:spcBef>
                <a:spcPts val="91"/>
              </a:spcBef>
            </a:pPr>
            <a:r>
              <a:rPr lang="fr-FR" sz="5305" b="1" spc="537" baseline="-18518" dirty="0">
                <a:solidFill>
                  <a:srgbClr val="F15C22"/>
                </a:solidFill>
                <a:latin typeface="Times New Roman"/>
                <a:cs typeface="Times New Roman"/>
              </a:rPr>
              <a:t>2</a:t>
            </a:r>
            <a:r>
              <a:rPr lang="fr-FR" sz="2040" b="1" spc="-185" dirty="0">
                <a:solidFill>
                  <a:srgbClr val="F15C22"/>
                </a:solidFill>
                <a:latin typeface="Times New Roman"/>
                <a:cs typeface="Times New Roman"/>
              </a:rPr>
              <a:t> </a:t>
            </a:r>
            <a:r>
              <a:rPr sz="5305" b="1" spc="-81" baseline="-18518" dirty="0">
                <a:solidFill>
                  <a:srgbClr val="F15C22"/>
                </a:solidFill>
                <a:latin typeface="Times New Roman"/>
                <a:cs typeface="Times New Roman"/>
              </a:rPr>
              <a:t>3</a:t>
            </a:r>
            <a:r>
              <a:rPr lang="fr-FR" sz="5305" b="1" spc="-162" baseline="-18518" dirty="0">
                <a:solidFill>
                  <a:srgbClr val="F15C22"/>
                </a:solidFill>
                <a:latin typeface="Times New Roman"/>
                <a:cs typeface="Times New Roman"/>
              </a:rPr>
              <a:t>4</a:t>
            </a:r>
            <a:endParaRPr sz="2040" dirty="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824335" y="1735618"/>
            <a:ext cx="7748216" cy="4581213"/>
            <a:chOff x="636003" y="1914001"/>
            <a:chExt cx="8544560" cy="5052060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89666" y="2121568"/>
              <a:ext cx="790289" cy="91821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0665" y="1914001"/>
              <a:ext cx="6294361" cy="39345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6003" y="2772003"/>
              <a:ext cx="3029991" cy="4193998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703127" y="4933635"/>
            <a:ext cx="76944" cy="1215553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1516">
              <a:lnSpc>
                <a:spcPts val="617"/>
              </a:lnSpc>
            </a:pPr>
            <a:r>
              <a:rPr sz="544" i="1" spc="32" dirty="0">
                <a:solidFill>
                  <a:srgbClr val="231F20"/>
                </a:solidFill>
                <a:latin typeface="Arial"/>
                <a:cs typeface="Arial"/>
              </a:rPr>
              <a:t>©</a:t>
            </a:r>
            <a:r>
              <a:rPr sz="544" i="1" spc="-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544" i="1" dirty="0">
                <a:solidFill>
                  <a:srgbClr val="231F20"/>
                </a:solidFill>
                <a:latin typeface="Arial"/>
                <a:cs typeface="Arial"/>
              </a:rPr>
              <a:t>France</a:t>
            </a:r>
            <a:r>
              <a:rPr sz="544" i="1" spc="-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544" i="1" spc="5" dirty="0">
                <a:solidFill>
                  <a:srgbClr val="231F20"/>
                </a:solidFill>
                <a:latin typeface="Arial"/>
                <a:cs typeface="Arial"/>
              </a:rPr>
              <a:t>Judo</a:t>
            </a:r>
            <a:r>
              <a:rPr sz="544" i="1" spc="-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544" i="1" dirty="0">
                <a:solidFill>
                  <a:srgbClr val="231F20"/>
                </a:solidFill>
                <a:latin typeface="Arial"/>
                <a:cs typeface="Arial"/>
              </a:rPr>
              <a:t>-</a:t>
            </a:r>
            <a:r>
              <a:rPr sz="544" i="1" spc="-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544" i="1" spc="-5" dirty="0">
                <a:solidFill>
                  <a:srgbClr val="231F20"/>
                </a:solidFill>
                <a:latin typeface="Arial"/>
                <a:cs typeface="Arial"/>
              </a:rPr>
              <a:t>S.Bonnet</a:t>
            </a:r>
            <a:r>
              <a:rPr sz="544" i="1" spc="-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544" i="1" dirty="0">
                <a:solidFill>
                  <a:srgbClr val="231F20"/>
                </a:solidFill>
                <a:latin typeface="Arial"/>
                <a:cs typeface="Arial"/>
              </a:rPr>
              <a:t>&amp;</a:t>
            </a:r>
            <a:r>
              <a:rPr sz="544" i="1" spc="-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544" i="1" dirty="0">
                <a:solidFill>
                  <a:srgbClr val="231F20"/>
                </a:solidFill>
                <a:latin typeface="Arial"/>
                <a:cs typeface="Arial"/>
              </a:rPr>
              <a:t>T.Albisetti</a:t>
            </a:r>
            <a:endParaRPr sz="544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12709578" y="5754546"/>
            <a:ext cx="663416" cy="12824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spAutoFit/>
          </a:bodyPr>
          <a:lstStyle/>
          <a:p>
            <a:pPr marL="34549">
              <a:lnSpc>
                <a:spcPts val="970"/>
              </a:lnSpc>
            </a:pPr>
            <a:fld id="{81D60167-4931-47E6-BA6A-407CBD079E47}" type="slidenum">
              <a:rPr spc="-5" dirty="0"/>
              <a:pPr marL="34549">
                <a:lnSpc>
                  <a:spcPts val="970"/>
                </a:lnSpc>
              </a:pPr>
              <a:t>9</a:t>
            </a:fld>
            <a:endParaRPr spc="-5" dirty="0"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1247607" y="0"/>
            <a:ext cx="0" cy="73096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516">
              <a:lnSpc>
                <a:spcPts val="970"/>
              </a:lnSpc>
            </a:pPr>
            <a:r>
              <a:rPr spc="9" dirty="0"/>
              <a:t>Arbitrage</a:t>
            </a:r>
            <a:r>
              <a:rPr spc="5" dirty="0"/>
              <a:t> </a:t>
            </a:r>
            <a:r>
              <a:rPr spc="-5" dirty="0"/>
              <a:t>National</a:t>
            </a:r>
            <a:r>
              <a:rPr spc="9" dirty="0"/>
              <a:t> Judo</a:t>
            </a:r>
            <a:r>
              <a:rPr spc="5" dirty="0"/>
              <a:t> </a:t>
            </a:r>
            <a:r>
              <a:rPr spc="-5" dirty="0"/>
              <a:t>«</a:t>
            </a:r>
            <a:r>
              <a:rPr spc="9" dirty="0"/>
              <a:t> </a:t>
            </a:r>
            <a:r>
              <a:rPr spc="-5" dirty="0"/>
              <a:t>à</a:t>
            </a:r>
            <a:r>
              <a:rPr spc="9" dirty="0"/>
              <a:t> </a:t>
            </a:r>
            <a:r>
              <a:rPr spc="5" dirty="0"/>
              <a:t>vocation </a:t>
            </a:r>
            <a:r>
              <a:rPr spc="18" dirty="0"/>
              <a:t>pédagogique</a:t>
            </a:r>
            <a:r>
              <a:rPr spc="9" dirty="0"/>
              <a:t> </a:t>
            </a:r>
            <a:r>
              <a:rPr spc="-5" dirty="0"/>
              <a:t>»</a:t>
            </a:r>
            <a:r>
              <a:rPr spc="9" dirty="0"/>
              <a:t> </a:t>
            </a:r>
            <a:r>
              <a:rPr dirty="0"/>
              <a:t>-</a:t>
            </a:r>
            <a:r>
              <a:rPr spc="5" dirty="0"/>
              <a:t> Septembre</a:t>
            </a:r>
            <a:r>
              <a:rPr spc="9" dirty="0"/>
              <a:t> </a:t>
            </a:r>
            <a:r>
              <a:rPr spc="-5" dirty="0"/>
              <a:t>2022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95BE897-8860-78EA-31B6-7E66E4D0B76F}"/>
              </a:ext>
            </a:extLst>
          </p:cNvPr>
          <p:cNvSpPr txBox="1"/>
          <p:nvPr/>
        </p:nvSpPr>
        <p:spPr>
          <a:xfrm>
            <a:off x="8962061" y="469672"/>
            <a:ext cx="1426539" cy="372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plate FFJ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 PRESENTATION FFJDA.pptx" id="{6ADBFADA-0158-4E1B-9FA4-BAB3B4423016}" vid="{CA8A6674-F4ED-4B61-ABA0-31B973694F17}"/>
    </a:ext>
  </a:extLst>
</a:theme>
</file>

<file path=ppt/theme/theme2.xml><?xml version="1.0" encoding="utf-8"?>
<a:theme xmlns:a="http://schemas.openxmlformats.org/drawingml/2006/main" name="2_Template FFJ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 PRESENTATION FFJDA.pptx" id="{6ADBFADA-0158-4E1B-9FA4-BAB3B4423016}" vid="{317BEDE3-203A-4E66-A0B0-85E35BE9F342}"/>
    </a:ext>
  </a:extLst>
</a:theme>
</file>

<file path=ppt/theme/theme3.xml><?xml version="1.0" encoding="utf-8"?>
<a:theme xmlns:a="http://schemas.openxmlformats.org/drawingml/2006/main" name="3_Template FFJ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 PRESENTATION FFJDA.pptx" id="{6ADBFADA-0158-4E1B-9FA4-BAB3B4423016}" vid="{317BEDE3-203A-4E66-A0B0-85E35BE9F342}"/>
    </a:ext>
  </a:extLst>
</a:theme>
</file>

<file path=ppt/theme/theme4.xml><?xml version="1.0" encoding="utf-8"?>
<a:theme xmlns:a="http://schemas.openxmlformats.org/drawingml/2006/main" name="4_Template FFJ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 PRESENTATION FFJDA.pptx" id="{6ADBFADA-0158-4E1B-9FA4-BAB3B4423016}" vid="{317BEDE3-203A-4E66-A0B0-85E35BE9F34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82103A6866EB4199183960540291EB" ma:contentTypeVersion="17" ma:contentTypeDescription="Crée un document." ma:contentTypeScope="" ma:versionID="d3212291efee0d1ba9cdc4c5c8d5f3e0">
  <xsd:schema xmlns:xsd="http://www.w3.org/2001/XMLSchema" xmlns:xs="http://www.w3.org/2001/XMLSchema" xmlns:p="http://schemas.microsoft.com/office/2006/metadata/properties" xmlns:ns2="553b65b1-e2be-4b3f-bf89-ba4a8a082edc" xmlns:ns3="1ff5fbcd-4cec-49fa-a2fc-634a75a21e43" targetNamespace="http://schemas.microsoft.com/office/2006/metadata/properties" ma:root="true" ma:fieldsID="883c3f54752cc63095252ea1eb568feb" ns2:_="" ns3:_="">
    <xsd:import namespace="553b65b1-e2be-4b3f-bf89-ba4a8a082edc"/>
    <xsd:import namespace="1ff5fbcd-4cec-49fa-a2fc-634a75a21e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Date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3b65b1-e2be-4b3f-bf89-ba4a8a082e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Date" ma:index="14" nillable="true" ma:displayName="Date" ma:format="DateOnly" ma:internalName="Date">
      <xsd:simpleType>
        <xsd:restriction base="dms:DateTime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Balises d’images" ma:readOnly="false" ma:fieldId="{5cf76f15-5ced-4ddc-b409-7134ff3c332f}" ma:taxonomyMulti="true" ma:sspId="4ac12db7-0135-45bb-ac12-848fabb1bc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f5fbcd-4cec-49fa-a2fc-634a75a21e43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d5a9420a-7585-4417-8e43-0238d3df9ad5}" ma:internalName="TaxCatchAll" ma:showField="CatchAllData" ma:web="1ff5fbcd-4cec-49fa-a2fc-634a75a21e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553b65b1-e2be-4b3f-bf89-ba4a8a082edc" xsi:nil="true"/>
    <TaxCatchAll xmlns="1ff5fbcd-4cec-49fa-a2fc-634a75a21e43" xsi:nil="true"/>
    <lcf76f155ced4ddcb4097134ff3c332f xmlns="553b65b1-e2be-4b3f-bf89-ba4a8a082ed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572686C-46FC-4EA7-A4B2-1589DAA322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3b65b1-e2be-4b3f-bf89-ba4a8a082edc"/>
    <ds:schemaRef ds:uri="1ff5fbcd-4cec-49fa-a2fc-634a75a21e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7867E26-7D2E-4C08-8937-A5EDA2DC982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97F285-9F9C-4CEA-8DC8-CF9392934C5A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dcmitype/"/>
    <ds:schemaRef ds:uri="http://purl.org/dc/terms/"/>
    <ds:schemaRef ds:uri="afdaf519-9af1-4061-9279-735c1a0d9b31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553b65b1-e2be-4b3f-bf89-ba4a8a082edc"/>
    <ds:schemaRef ds:uri="1ff5fbcd-4cec-49fa-a2fc-634a75a21e4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MODELE PRESENTATION FFJDA</Template>
  <TotalTime>1679</TotalTime>
  <Words>2048</Words>
  <Application>Microsoft Office PowerPoint</Application>
  <PresentationFormat>Grand écran</PresentationFormat>
  <Paragraphs>243</Paragraphs>
  <Slides>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21</vt:i4>
      </vt:variant>
    </vt:vector>
  </HeadingPairs>
  <TitlesOfParts>
    <vt:vector size="37" baseType="lpstr">
      <vt:lpstr>Arial</vt:lpstr>
      <vt:lpstr>Arial MT</vt:lpstr>
      <vt:lpstr>Barlow</vt:lpstr>
      <vt:lpstr>Calibri</vt:lpstr>
      <vt:lpstr>Inria Sans</vt:lpstr>
      <vt:lpstr>Inria Sans Light</vt:lpstr>
      <vt:lpstr>Inria Serif</vt:lpstr>
      <vt:lpstr>Microsoft Sans Serif</vt:lpstr>
      <vt:lpstr>Montserrat</vt:lpstr>
      <vt:lpstr>Tahoma</vt:lpstr>
      <vt:lpstr>Times New Roman</vt:lpstr>
      <vt:lpstr>Verdana</vt:lpstr>
      <vt:lpstr>Template FFJDA</vt:lpstr>
      <vt:lpstr>2_Template FFJDA</vt:lpstr>
      <vt:lpstr>3_Template FFJDA</vt:lpstr>
      <vt:lpstr>4_Template FFJDA</vt:lpstr>
      <vt:lpstr>Présentation PowerPoint</vt:lpstr>
      <vt:lpstr>Règlements d’arbitrage</vt:lpstr>
      <vt:lpstr>Règlement national – résumé de ce qui a été modifié </vt:lpstr>
      <vt:lpstr>SAISON 2024 - 2025</vt:lpstr>
      <vt:lpstr>RÈGLEMENT INTERNATIONAL</vt:lpstr>
      <vt:lpstr>RÈGLEMENT</vt:lpstr>
      <vt:lpstr>RÈGLEMENT NATIONAL à vocation :</vt:lpstr>
      <vt:lpstr>TEMPS DE COMBAT en compétition</vt:lpstr>
      <vt:lpstr>RÈGLEMENT NATIONAL POUR LES COMPÉTITIONS INDIVIDUELLES</vt:lpstr>
      <vt:lpstr>RÈGLEMENT NATIONAL</vt:lpstr>
      <vt:lpstr>RÈGLEMENT NATIONAL</vt:lpstr>
      <vt:lpstr>RÈGLEMENT NATIONAL</vt:lpstr>
      <vt:lpstr>SPÉCIFICITÉS</vt:lpstr>
      <vt:lpstr>SPÉCIFICITÉS</vt:lpstr>
      <vt:lpstr>PRÉCONISATIONS</vt:lpstr>
      <vt:lpstr> SPÉCIFICITÉS Championnats par équipes (Hors France par équipes seniors 1D )</vt:lpstr>
      <vt:lpstr>SPÉCIFICITÉS PARA JUDO</vt:lpstr>
      <vt:lpstr>DROITS ET DEVOIRS DES</vt:lpstr>
      <vt:lpstr>DROITS ET DEVOIRS DES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Gizem  CANER</dc:creator>
  <cp:lastModifiedBy>Christian DYOT</cp:lastModifiedBy>
  <cp:revision>26</cp:revision>
  <cp:lastPrinted>2024-08-23T08:29:01Z</cp:lastPrinted>
  <dcterms:created xsi:type="dcterms:W3CDTF">2021-04-26T15:18:08Z</dcterms:created>
  <dcterms:modified xsi:type="dcterms:W3CDTF">2024-08-29T09:48:29Z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0x010100DA82103A6866EB4199183960540291EB</vt:lpwstr>
  </property>
</Properties>
</file>